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7342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731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729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232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230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7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34385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272127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21816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18939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143202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104777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66771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53574" y="1842361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日常消费行为（如常年饮用酸奶，以益生菌相关产品为零食）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69877" y="2336057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因肠胃健康需求（如肠胃调理，辅助抗幽）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97578" y="2845274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因改善代谢需求（如纤体减脂，增强耐力）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57943" y="3338970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因口腔保健需求（如控龋除臭，抑制溃疡）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70277" y="383266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因舒缓过敏需求（如疏痒抗敏，缓解鼻炎）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08333" y="4326363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因女性健康需求（如私处护理，乳腺抗炎）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24079" y="482005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因精神调节需求（如抵抗抑郁，降低自闭）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4025" y="531375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因治疗辅助需求（如辅助抗癌，干预肠炎）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12329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2304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32279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9898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987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98479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2021-01-03T09:45:07Z</dcterms:modified>
</cp:coreProperties>
</file>