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4812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9726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641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9555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0156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73930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1770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0525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49024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92797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26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21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709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201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1674957"/>
              <a:ext cx="6777983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2237222"/>
              <a:ext cx="6352504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799487"/>
              <a:ext cx="4241599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3361753"/>
              <a:ext cx="3680890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3924018"/>
              <a:ext cx="338734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4486283"/>
              <a:ext cx="2849721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5048549"/>
              <a:ext cx="2519892" cy="5060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369865" y="188350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不好保存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00475" y="2445768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携带和食用不便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14785" y="3008033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价格贵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66253" y="3570299"/>
              <a:ext cx="73173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出现拉肚子等副作用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17344" y="4148084"/>
              <a:ext cx="650430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没有不满意的地方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79723" y="471034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不好吃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9894" y="5272614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吃了没啥效果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262660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6976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1367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57444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0108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44991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18876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988754" y="5301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88754" y="47393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177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052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249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1927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7269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3218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97098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2012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79460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19752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4667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495815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2021-01-03T09:45:09Z</dcterms:modified>
</cp:coreProperties>
</file>