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8904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2002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35101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23549" y="5301568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473930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17703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305250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249024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1927976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55453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08552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23549" y="1674957"/>
              <a:ext cx="6777983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23549" y="2237222"/>
              <a:ext cx="5049319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2799487"/>
              <a:ext cx="4839247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3361753"/>
              <a:ext cx="4211562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3924018"/>
              <a:ext cx="3143486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4486283"/>
              <a:ext cx="1551495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5048549"/>
              <a:ext cx="602374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7346282" y="1883502"/>
              <a:ext cx="1300860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综合性跨境电商平台（如天猫国际）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536314" y="2445768"/>
              <a:ext cx="138216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跨境购物社区（如小红书、洋码头等）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326242" y="3008033"/>
              <a:ext cx="138216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私人代购（如微博代购达人、微商等）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105076" y="3570299"/>
              <a:ext cx="97564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海外电商平台（如亚马逊）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321425" y="4148084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海外品牌官网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729434" y="4710349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委托亲友代购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80314" y="5272614"/>
              <a:ext cx="97564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不会选择海外品牌的益生菌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1926599" y="5262660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926599" y="469761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926599" y="4136765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926599" y="357444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926599" y="301081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26599" y="244991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926599" y="188764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1988754" y="5301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988754" y="47393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988754" y="4177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988754" y="30525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988754" y="249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988754" y="19279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55453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708552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430225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6961212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2021-01-03T09:45:13Z</dcterms:modified>
</cp:coreProperties>
</file>