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4878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69924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14970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23549" y="534271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484901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35531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386162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3367924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287422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238053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188683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47401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92447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23549" y="1664671"/>
              <a:ext cx="677798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2158368"/>
              <a:ext cx="5165578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2652064"/>
              <a:ext cx="383252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3145760"/>
              <a:ext cx="281803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3639457"/>
              <a:ext cx="2283832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4133153"/>
              <a:ext cx="193096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3549" y="4626850"/>
              <a:ext cx="1779036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3549" y="5120546"/>
              <a:ext cx="107330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252397" y="1842361"/>
              <a:ext cx="40651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营养成分表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152169" y="2336057"/>
              <a:ext cx="89434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保健食品标志（蓝帽子）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388243" y="2829754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菌株信息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984199" y="3338970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功能宣称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449998" y="3820174"/>
              <a:ext cx="43663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辅料/添加剂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097131" y="4326363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使用禁忌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945203" y="4820059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保质期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239469" y="5301264"/>
              <a:ext cx="38539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CFU信息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1926599" y="530096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926599" y="4810105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26599" y="431362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926599" y="382134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926599" y="332759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26599" y="283253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26599" y="234020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26599" y="184650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1988754" y="5342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988754" y="484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988754" y="4355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988754" y="3861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988754" y="3367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988754" y="28742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988754" y="2380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988754" y="1886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47401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924477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380779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800166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2021-01-03T09:45:16Z</dcterms:modified>
</cp:coreProperties>
</file>