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6973" cy="1808317"/>
            </a:xfrm>
            <a:custGeom>
              <a:avLst/>
              <a:pathLst>
                <a:path w="16973" h="1808317">
                  <a:moveTo>
                    <a:pt x="0" y="1808317"/>
                  </a:moveTo>
                  <a:lnTo>
                    <a:pt x="585" y="1745964"/>
                  </a:lnTo>
                  <a:lnTo>
                    <a:pt x="1170" y="1683611"/>
                  </a:lnTo>
                  <a:lnTo>
                    <a:pt x="1755" y="1621258"/>
                  </a:lnTo>
                  <a:lnTo>
                    <a:pt x="2341" y="1558905"/>
                  </a:lnTo>
                  <a:lnTo>
                    <a:pt x="2926" y="1496552"/>
                  </a:lnTo>
                  <a:lnTo>
                    <a:pt x="3511" y="1434199"/>
                  </a:lnTo>
                  <a:lnTo>
                    <a:pt x="4097" y="1371846"/>
                  </a:lnTo>
                  <a:lnTo>
                    <a:pt x="4682" y="1309493"/>
                  </a:lnTo>
                  <a:lnTo>
                    <a:pt x="5267" y="1247140"/>
                  </a:lnTo>
                  <a:lnTo>
                    <a:pt x="5853" y="1184787"/>
                  </a:lnTo>
                  <a:lnTo>
                    <a:pt x="6438" y="1122434"/>
                  </a:lnTo>
                  <a:lnTo>
                    <a:pt x="7023" y="1060081"/>
                  </a:lnTo>
                  <a:lnTo>
                    <a:pt x="7608" y="997728"/>
                  </a:lnTo>
                  <a:lnTo>
                    <a:pt x="8194" y="935375"/>
                  </a:lnTo>
                  <a:lnTo>
                    <a:pt x="8779" y="873022"/>
                  </a:lnTo>
                  <a:lnTo>
                    <a:pt x="9364" y="810669"/>
                  </a:lnTo>
                  <a:lnTo>
                    <a:pt x="9950" y="748315"/>
                  </a:lnTo>
                  <a:lnTo>
                    <a:pt x="10535" y="685962"/>
                  </a:lnTo>
                  <a:lnTo>
                    <a:pt x="11120" y="623609"/>
                  </a:lnTo>
                  <a:lnTo>
                    <a:pt x="11706" y="561256"/>
                  </a:lnTo>
                  <a:lnTo>
                    <a:pt x="12291" y="498903"/>
                  </a:lnTo>
                  <a:lnTo>
                    <a:pt x="12876" y="436550"/>
                  </a:lnTo>
                  <a:lnTo>
                    <a:pt x="13461" y="374197"/>
                  </a:lnTo>
                  <a:lnTo>
                    <a:pt x="14047" y="311844"/>
                  </a:lnTo>
                  <a:lnTo>
                    <a:pt x="14632" y="249491"/>
                  </a:lnTo>
                  <a:lnTo>
                    <a:pt x="15217" y="187138"/>
                  </a:lnTo>
                  <a:lnTo>
                    <a:pt x="15803" y="124785"/>
                  </a:lnTo>
                  <a:lnTo>
                    <a:pt x="16388" y="62432"/>
                  </a:lnTo>
                  <a:lnTo>
                    <a:pt x="16973" y="7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1973187"/>
              <a:ext cx="1241585" cy="1808237"/>
            </a:xfrm>
            <a:custGeom>
              <a:avLst/>
              <a:pathLst>
                <a:path w="1241585" h="1808237">
                  <a:moveTo>
                    <a:pt x="0" y="1808237"/>
                  </a:moveTo>
                  <a:lnTo>
                    <a:pt x="42813" y="1762902"/>
                  </a:lnTo>
                  <a:lnTo>
                    <a:pt x="85626" y="1717567"/>
                  </a:lnTo>
                  <a:lnTo>
                    <a:pt x="128439" y="1672232"/>
                  </a:lnTo>
                  <a:lnTo>
                    <a:pt x="171253" y="1626897"/>
                  </a:lnTo>
                  <a:lnTo>
                    <a:pt x="214066" y="1581562"/>
                  </a:lnTo>
                  <a:lnTo>
                    <a:pt x="256879" y="1536227"/>
                  </a:lnTo>
                  <a:lnTo>
                    <a:pt x="299693" y="1490892"/>
                  </a:lnTo>
                  <a:lnTo>
                    <a:pt x="342506" y="1445557"/>
                  </a:lnTo>
                  <a:lnTo>
                    <a:pt x="385319" y="1400222"/>
                  </a:lnTo>
                  <a:lnTo>
                    <a:pt x="428132" y="1354887"/>
                  </a:lnTo>
                  <a:lnTo>
                    <a:pt x="470946" y="1309552"/>
                  </a:lnTo>
                  <a:lnTo>
                    <a:pt x="513759" y="1264217"/>
                  </a:lnTo>
                  <a:lnTo>
                    <a:pt x="556572" y="1218882"/>
                  </a:lnTo>
                  <a:lnTo>
                    <a:pt x="599386" y="1173547"/>
                  </a:lnTo>
                  <a:lnTo>
                    <a:pt x="642199" y="1128212"/>
                  </a:lnTo>
                  <a:lnTo>
                    <a:pt x="685012" y="1082877"/>
                  </a:lnTo>
                  <a:lnTo>
                    <a:pt x="727826" y="1037542"/>
                  </a:lnTo>
                  <a:lnTo>
                    <a:pt x="770639" y="992207"/>
                  </a:lnTo>
                  <a:lnTo>
                    <a:pt x="813452" y="946872"/>
                  </a:lnTo>
                  <a:lnTo>
                    <a:pt x="856265" y="901537"/>
                  </a:lnTo>
                  <a:lnTo>
                    <a:pt x="899079" y="856202"/>
                  </a:lnTo>
                  <a:lnTo>
                    <a:pt x="941892" y="810867"/>
                  </a:lnTo>
                  <a:lnTo>
                    <a:pt x="984705" y="765532"/>
                  </a:lnTo>
                  <a:lnTo>
                    <a:pt x="1027519" y="720197"/>
                  </a:lnTo>
                  <a:lnTo>
                    <a:pt x="1070332" y="674862"/>
                  </a:lnTo>
                  <a:lnTo>
                    <a:pt x="1113145" y="629527"/>
                  </a:lnTo>
                  <a:lnTo>
                    <a:pt x="1155959" y="584192"/>
                  </a:lnTo>
                  <a:lnTo>
                    <a:pt x="1198772" y="538857"/>
                  </a:lnTo>
                  <a:lnTo>
                    <a:pt x="1241585" y="493522"/>
                  </a:lnTo>
                  <a:lnTo>
                    <a:pt x="1196212" y="452108"/>
                  </a:lnTo>
                  <a:lnTo>
                    <a:pt x="1149459" y="412259"/>
                  </a:lnTo>
                  <a:lnTo>
                    <a:pt x="1101378" y="374021"/>
                  </a:lnTo>
                  <a:lnTo>
                    <a:pt x="1052027" y="337438"/>
                  </a:lnTo>
                  <a:lnTo>
                    <a:pt x="1001462" y="302553"/>
                  </a:lnTo>
                  <a:lnTo>
                    <a:pt x="949741" y="269406"/>
                  </a:lnTo>
                  <a:lnTo>
                    <a:pt x="896924" y="238034"/>
                  </a:lnTo>
                  <a:lnTo>
                    <a:pt x="843072" y="208474"/>
                  </a:lnTo>
                  <a:lnTo>
                    <a:pt x="788247" y="180761"/>
                  </a:lnTo>
                  <a:lnTo>
                    <a:pt x="732512" y="154926"/>
                  </a:lnTo>
                  <a:lnTo>
                    <a:pt x="675931" y="130999"/>
                  </a:lnTo>
                  <a:lnTo>
                    <a:pt x="618571" y="109008"/>
                  </a:lnTo>
                  <a:lnTo>
                    <a:pt x="560497" y="88977"/>
                  </a:lnTo>
                  <a:lnTo>
                    <a:pt x="501776" y="70931"/>
                  </a:lnTo>
                  <a:lnTo>
                    <a:pt x="442476" y="54890"/>
                  </a:lnTo>
                  <a:lnTo>
                    <a:pt x="382665" y="40872"/>
                  </a:lnTo>
                  <a:lnTo>
                    <a:pt x="322413" y="28894"/>
                  </a:lnTo>
                  <a:lnTo>
                    <a:pt x="261788" y="18970"/>
                  </a:lnTo>
                  <a:lnTo>
                    <a:pt x="200861" y="11110"/>
                  </a:lnTo>
                  <a:lnTo>
                    <a:pt x="139703" y="5324"/>
                  </a:lnTo>
                  <a:lnTo>
                    <a:pt x="78383" y="1619"/>
                  </a:lnTo>
                  <a:lnTo>
                    <a:pt x="16973" y="0"/>
                  </a:lnTo>
                  <a:lnTo>
                    <a:pt x="16388" y="62353"/>
                  </a:lnTo>
                  <a:lnTo>
                    <a:pt x="15803" y="124706"/>
                  </a:lnTo>
                  <a:lnTo>
                    <a:pt x="15217" y="187059"/>
                  </a:lnTo>
                  <a:lnTo>
                    <a:pt x="14632" y="249412"/>
                  </a:lnTo>
                  <a:lnTo>
                    <a:pt x="14047" y="311765"/>
                  </a:lnTo>
                  <a:lnTo>
                    <a:pt x="13461" y="374118"/>
                  </a:lnTo>
                  <a:lnTo>
                    <a:pt x="12876" y="436471"/>
                  </a:lnTo>
                  <a:lnTo>
                    <a:pt x="12291" y="498824"/>
                  </a:lnTo>
                  <a:lnTo>
                    <a:pt x="11706" y="561177"/>
                  </a:lnTo>
                  <a:lnTo>
                    <a:pt x="11120" y="623530"/>
                  </a:lnTo>
                  <a:lnTo>
                    <a:pt x="10535" y="685883"/>
                  </a:lnTo>
                  <a:lnTo>
                    <a:pt x="9950" y="748236"/>
                  </a:lnTo>
                  <a:lnTo>
                    <a:pt x="9364" y="810589"/>
                  </a:lnTo>
                  <a:lnTo>
                    <a:pt x="8779" y="872942"/>
                  </a:lnTo>
                  <a:lnTo>
                    <a:pt x="8194" y="935295"/>
                  </a:lnTo>
                  <a:lnTo>
                    <a:pt x="7608" y="997648"/>
                  </a:lnTo>
                  <a:lnTo>
                    <a:pt x="7023" y="1060001"/>
                  </a:lnTo>
                  <a:lnTo>
                    <a:pt x="6438" y="1122354"/>
                  </a:lnTo>
                  <a:lnTo>
                    <a:pt x="5853" y="1184707"/>
                  </a:lnTo>
                  <a:lnTo>
                    <a:pt x="5267" y="1247060"/>
                  </a:lnTo>
                  <a:lnTo>
                    <a:pt x="4682" y="1309413"/>
                  </a:lnTo>
                  <a:lnTo>
                    <a:pt x="4097" y="1371766"/>
                  </a:lnTo>
                  <a:lnTo>
                    <a:pt x="3511" y="1434119"/>
                  </a:lnTo>
                  <a:lnTo>
                    <a:pt x="2926" y="1496472"/>
                  </a:lnTo>
                  <a:lnTo>
                    <a:pt x="2341" y="1558825"/>
                  </a:lnTo>
                  <a:lnTo>
                    <a:pt x="1755" y="1621178"/>
                  </a:lnTo>
                  <a:lnTo>
                    <a:pt x="1170" y="1683531"/>
                  </a:lnTo>
                  <a:lnTo>
                    <a:pt x="585" y="1745884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28377" y="2466709"/>
              <a:ext cx="1808316" cy="2138745"/>
            </a:xfrm>
            <a:custGeom>
              <a:avLst/>
              <a:pathLst>
                <a:path w="1808316" h="2138745">
                  <a:moveTo>
                    <a:pt x="0" y="1314715"/>
                  </a:moveTo>
                  <a:lnTo>
                    <a:pt x="55505" y="1343130"/>
                  </a:lnTo>
                  <a:lnTo>
                    <a:pt x="111010" y="1371545"/>
                  </a:lnTo>
                  <a:lnTo>
                    <a:pt x="166515" y="1399960"/>
                  </a:lnTo>
                  <a:lnTo>
                    <a:pt x="222021" y="1428374"/>
                  </a:lnTo>
                  <a:lnTo>
                    <a:pt x="277526" y="1456789"/>
                  </a:lnTo>
                  <a:lnTo>
                    <a:pt x="333031" y="1485204"/>
                  </a:lnTo>
                  <a:lnTo>
                    <a:pt x="388537" y="1513619"/>
                  </a:lnTo>
                  <a:lnTo>
                    <a:pt x="444042" y="1542034"/>
                  </a:lnTo>
                  <a:lnTo>
                    <a:pt x="499547" y="1570448"/>
                  </a:lnTo>
                  <a:lnTo>
                    <a:pt x="555053" y="1598863"/>
                  </a:lnTo>
                  <a:lnTo>
                    <a:pt x="610558" y="1627278"/>
                  </a:lnTo>
                  <a:lnTo>
                    <a:pt x="666063" y="1655693"/>
                  </a:lnTo>
                  <a:lnTo>
                    <a:pt x="721569" y="1684108"/>
                  </a:lnTo>
                  <a:lnTo>
                    <a:pt x="777074" y="1712522"/>
                  </a:lnTo>
                  <a:lnTo>
                    <a:pt x="832579" y="1740937"/>
                  </a:lnTo>
                  <a:lnTo>
                    <a:pt x="888085" y="1769352"/>
                  </a:lnTo>
                  <a:lnTo>
                    <a:pt x="943590" y="1797767"/>
                  </a:lnTo>
                  <a:lnTo>
                    <a:pt x="999095" y="1826182"/>
                  </a:lnTo>
                  <a:lnTo>
                    <a:pt x="1054601" y="1854597"/>
                  </a:lnTo>
                  <a:lnTo>
                    <a:pt x="1110106" y="1883011"/>
                  </a:lnTo>
                  <a:lnTo>
                    <a:pt x="1165611" y="1911426"/>
                  </a:lnTo>
                  <a:lnTo>
                    <a:pt x="1221117" y="1939841"/>
                  </a:lnTo>
                  <a:lnTo>
                    <a:pt x="1276622" y="1968256"/>
                  </a:lnTo>
                  <a:lnTo>
                    <a:pt x="1332127" y="1996671"/>
                  </a:lnTo>
                  <a:lnTo>
                    <a:pt x="1387633" y="2025085"/>
                  </a:lnTo>
                  <a:lnTo>
                    <a:pt x="1443138" y="2053500"/>
                  </a:lnTo>
                  <a:lnTo>
                    <a:pt x="1498643" y="2081915"/>
                  </a:lnTo>
                  <a:lnTo>
                    <a:pt x="1554149" y="2110330"/>
                  </a:lnTo>
                  <a:lnTo>
                    <a:pt x="1609654" y="2138745"/>
                  </a:lnTo>
                  <a:lnTo>
                    <a:pt x="1636637" y="2083760"/>
                  </a:lnTo>
                  <a:lnTo>
                    <a:pt x="1661742" y="2027893"/>
                  </a:lnTo>
                  <a:lnTo>
                    <a:pt x="1684942" y="1971208"/>
                  </a:lnTo>
                  <a:lnTo>
                    <a:pt x="1706208" y="1913769"/>
                  </a:lnTo>
                  <a:lnTo>
                    <a:pt x="1725516" y="1855644"/>
                  </a:lnTo>
                  <a:lnTo>
                    <a:pt x="1742845" y="1796897"/>
                  </a:lnTo>
                  <a:lnTo>
                    <a:pt x="1758175" y="1737598"/>
                  </a:lnTo>
                  <a:lnTo>
                    <a:pt x="1771488" y="1677814"/>
                  </a:lnTo>
                  <a:lnTo>
                    <a:pt x="1782768" y="1617613"/>
                  </a:lnTo>
                  <a:lnTo>
                    <a:pt x="1792004" y="1557064"/>
                  </a:lnTo>
                  <a:lnTo>
                    <a:pt x="1799183" y="1496238"/>
                  </a:lnTo>
                  <a:lnTo>
                    <a:pt x="1804298" y="1435203"/>
                  </a:lnTo>
                  <a:lnTo>
                    <a:pt x="1807344" y="1374030"/>
                  </a:lnTo>
                  <a:lnTo>
                    <a:pt x="1808316" y="1312789"/>
                  </a:lnTo>
                  <a:lnTo>
                    <a:pt x="1807213" y="1251550"/>
                  </a:lnTo>
                  <a:lnTo>
                    <a:pt x="1804038" y="1190384"/>
                  </a:lnTo>
                  <a:lnTo>
                    <a:pt x="1798792" y="1129360"/>
                  </a:lnTo>
                  <a:lnTo>
                    <a:pt x="1791483" y="1068549"/>
                  </a:lnTo>
                  <a:lnTo>
                    <a:pt x="1782119" y="1008020"/>
                  </a:lnTo>
                  <a:lnTo>
                    <a:pt x="1770710" y="947843"/>
                  </a:lnTo>
                  <a:lnTo>
                    <a:pt x="1757270" y="888087"/>
                  </a:lnTo>
                  <a:lnTo>
                    <a:pt x="1741814" y="828821"/>
                  </a:lnTo>
                  <a:lnTo>
                    <a:pt x="1724360" y="770112"/>
                  </a:lnTo>
                  <a:lnTo>
                    <a:pt x="1704927" y="712027"/>
                  </a:lnTo>
                  <a:lnTo>
                    <a:pt x="1683539" y="654634"/>
                  </a:lnTo>
                  <a:lnTo>
                    <a:pt x="1660219" y="597999"/>
                  </a:lnTo>
                  <a:lnTo>
                    <a:pt x="1634995" y="542185"/>
                  </a:lnTo>
                  <a:lnTo>
                    <a:pt x="1607895" y="487258"/>
                  </a:lnTo>
                  <a:lnTo>
                    <a:pt x="1578950" y="433280"/>
                  </a:lnTo>
                  <a:lnTo>
                    <a:pt x="1548194" y="380313"/>
                  </a:lnTo>
                  <a:lnTo>
                    <a:pt x="1515662" y="328419"/>
                  </a:lnTo>
                  <a:lnTo>
                    <a:pt x="1481391" y="277655"/>
                  </a:lnTo>
                  <a:lnTo>
                    <a:pt x="1445420" y="228082"/>
                  </a:lnTo>
                  <a:lnTo>
                    <a:pt x="1407791" y="179755"/>
                  </a:lnTo>
                  <a:lnTo>
                    <a:pt x="1368548" y="132730"/>
                  </a:lnTo>
                  <a:lnTo>
                    <a:pt x="1327734" y="87061"/>
                  </a:lnTo>
                  <a:lnTo>
                    <a:pt x="1285397" y="42801"/>
                  </a:lnTo>
                  <a:lnTo>
                    <a:pt x="1241585" y="0"/>
                  </a:lnTo>
                  <a:lnTo>
                    <a:pt x="1198772" y="45335"/>
                  </a:lnTo>
                  <a:lnTo>
                    <a:pt x="1155959" y="90670"/>
                  </a:lnTo>
                  <a:lnTo>
                    <a:pt x="1113145" y="136005"/>
                  </a:lnTo>
                  <a:lnTo>
                    <a:pt x="1070332" y="181340"/>
                  </a:lnTo>
                  <a:lnTo>
                    <a:pt x="1027519" y="226675"/>
                  </a:lnTo>
                  <a:lnTo>
                    <a:pt x="984705" y="272010"/>
                  </a:lnTo>
                  <a:lnTo>
                    <a:pt x="941892" y="317345"/>
                  </a:lnTo>
                  <a:lnTo>
                    <a:pt x="899079" y="362680"/>
                  </a:lnTo>
                  <a:lnTo>
                    <a:pt x="856265" y="408015"/>
                  </a:lnTo>
                  <a:lnTo>
                    <a:pt x="813452" y="453350"/>
                  </a:lnTo>
                  <a:lnTo>
                    <a:pt x="770639" y="498685"/>
                  </a:lnTo>
                  <a:lnTo>
                    <a:pt x="727826" y="544020"/>
                  </a:lnTo>
                  <a:lnTo>
                    <a:pt x="685012" y="589355"/>
                  </a:lnTo>
                  <a:lnTo>
                    <a:pt x="642199" y="634690"/>
                  </a:lnTo>
                  <a:lnTo>
                    <a:pt x="599386" y="680025"/>
                  </a:lnTo>
                  <a:lnTo>
                    <a:pt x="556572" y="725360"/>
                  </a:lnTo>
                  <a:lnTo>
                    <a:pt x="513759" y="770695"/>
                  </a:lnTo>
                  <a:lnTo>
                    <a:pt x="470946" y="816030"/>
                  </a:lnTo>
                  <a:lnTo>
                    <a:pt x="428132" y="861365"/>
                  </a:lnTo>
                  <a:lnTo>
                    <a:pt x="385319" y="906700"/>
                  </a:lnTo>
                  <a:lnTo>
                    <a:pt x="342506" y="952035"/>
                  </a:lnTo>
                  <a:lnTo>
                    <a:pt x="299693" y="997370"/>
                  </a:lnTo>
                  <a:lnTo>
                    <a:pt x="256879" y="1042705"/>
                  </a:lnTo>
                  <a:lnTo>
                    <a:pt x="214066" y="1088040"/>
                  </a:lnTo>
                  <a:lnTo>
                    <a:pt x="171253" y="1133375"/>
                  </a:lnTo>
                  <a:lnTo>
                    <a:pt x="128439" y="1178710"/>
                  </a:lnTo>
                  <a:lnTo>
                    <a:pt x="85626" y="1224045"/>
                  </a:lnTo>
                  <a:lnTo>
                    <a:pt x="42813" y="1269380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246199" y="3781425"/>
              <a:ext cx="2991832" cy="1808186"/>
            </a:xfrm>
            <a:custGeom>
              <a:avLst/>
              <a:pathLst>
                <a:path w="2991832" h="1808186">
                  <a:moveTo>
                    <a:pt x="1382178" y="0"/>
                  </a:moveTo>
                  <a:lnTo>
                    <a:pt x="1334516" y="40207"/>
                  </a:lnTo>
                  <a:lnTo>
                    <a:pt x="1286855" y="80414"/>
                  </a:lnTo>
                  <a:lnTo>
                    <a:pt x="1239194" y="120622"/>
                  </a:lnTo>
                  <a:lnTo>
                    <a:pt x="1191532" y="160829"/>
                  </a:lnTo>
                  <a:lnTo>
                    <a:pt x="1143871" y="201037"/>
                  </a:lnTo>
                  <a:lnTo>
                    <a:pt x="1096210" y="241244"/>
                  </a:lnTo>
                  <a:lnTo>
                    <a:pt x="1048548" y="281452"/>
                  </a:lnTo>
                  <a:lnTo>
                    <a:pt x="1000887" y="321659"/>
                  </a:lnTo>
                  <a:lnTo>
                    <a:pt x="953226" y="361867"/>
                  </a:lnTo>
                  <a:lnTo>
                    <a:pt x="905564" y="402074"/>
                  </a:lnTo>
                  <a:lnTo>
                    <a:pt x="857903" y="442282"/>
                  </a:lnTo>
                  <a:lnTo>
                    <a:pt x="810242" y="482489"/>
                  </a:lnTo>
                  <a:lnTo>
                    <a:pt x="762581" y="522697"/>
                  </a:lnTo>
                  <a:lnTo>
                    <a:pt x="714919" y="562904"/>
                  </a:lnTo>
                  <a:lnTo>
                    <a:pt x="667258" y="603112"/>
                  </a:lnTo>
                  <a:lnTo>
                    <a:pt x="619597" y="643319"/>
                  </a:lnTo>
                  <a:lnTo>
                    <a:pt x="571935" y="683527"/>
                  </a:lnTo>
                  <a:lnTo>
                    <a:pt x="524274" y="723734"/>
                  </a:lnTo>
                  <a:lnTo>
                    <a:pt x="476613" y="763942"/>
                  </a:lnTo>
                  <a:lnTo>
                    <a:pt x="428951" y="804149"/>
                  </a:lnTo>
                  <a:lnTo>
                    <a:pt x="381290" y="844357"/>
                  </a:lnTo>
                  <a:lnTo>
                    <a:pt x="333629" y="884564"/>
                  </a:lnTo>
                  <a:lnTo>
                    <a:pt x="285967" y="924772"/>
                  </a:lnTo>
                  <a:lnTo>
                    <a:pt x="238306" y="964979"/>
                  </a:lnTo>
                  <a:lnTo>
                    <a:pt x="190645" y="1005187"/>
                  </a:lnTo>
                  <a:lnTo>
                    <a:pt x="142983" y="1045394"/>
                  </a:lnTo>
                  <a:lnTo>
                    <a:pt x="95322" y="1085602"/>
                  </a:lnTo>
                  <a:lnTo>
                    <a:pt x="47661" y="1125809"/>
                  </a:lnTo>
                  <a:lnTo>
                    <a:pt x="0" y="1166017"/>
                  </a:lnTo>
                  <a:lnTo>
                    <a:pt x="40345" y="1212228"/>
                  </a:lnTo>
                  <a:lnTo>
                    <a:pt x="82234" y="1257044"/>
                  </a:lnTo>
                  <a:lnTo>
                    <a:pt x="125620" y="1300413"/>
                  </a:lnTo>
                  <a:lnTo>
                    <a:pt x="170452" y="1342286"/>
                  </a:lnTo>
                  <a:lnTo>
                    <a:pt x="216678" y="1382614"/>
                  </a:lnTo>
                  <a:lnTo>
                    <a:pt x="264245" y="1421351"/>
                  </a:lnTo>
                  <a:lnTo>
                    <a:pt x="313099" y="1458452"/>
                  </a:lnTo>
                  <a:lnTo>
                    <a:pt x="363184" y="1493875"/>
                  </a:lnTo>
                  <a:lnTo>
                    <a:pt x="414441" y="1527578"/>
                  </a:lnTo>
                  <a:lnTo>
                    <a:pt x="466811" y="1559524"/>
                  </a:lnTo>
                  <a:lnTo>
                    <a:pt x="520235" y="1589675"/>
                  </a:lnTo>
                  <a:lnTo>
                    <a:pt x="574651" y="1617996"/>
                  </a:lnTo>
                  <a:lnTo>
                    <a:pt x="629997" y="1644456"/>
                  </a:lnTo>
                  <a:lnTo>
                    <a:pt x="686208" y="1669023"/>
                  </a:lnTo>
                  <a:lnTo>
                    <a:pt x="743220" y="1691669"/>
                  </a:lnTo>
                  <a:lnTo>
                    <a:pt x="800967" y="1712368"/>
                  </a:lnTo>
                  <a:lnTo>
                    <a:pt x="859383" y="1731097"/>
                  </a:lnTo>
                  <a:lnTo>
                    <a:pt x="918401" y="1747833"/>
                  </a:lnTo>
                  <a:lnTo>
                    <a:pt x="977953" y="1762558"/>
                  </a:lnTo>
                  <a:lnTo>
                    <a:pt x="1037969" y="1775255"/>
                  </a:lnTo>
                  <a:lnTo>
                    <a:pt x="1098382" y="1785909"/>
                  </a:lnTo>
                  <a:lnTo>
                    <a:pt x="1159122" y="1794507"/>
                  </a:lnTo>
                  <a:lnTo>
                    <a:pt x="1220118" y="1801040"/>
                  </a:lnTo>
                  <a:lnTo>
                    <a:pt x="1281300" y="1805501"/>
                  </a:lnTo>
                  <a:lnTo>
                    <a:pt x="1342599" y="1807884"/>
                  </a:lnTo>
                  <a:lnTo>
                    <a:pt x="1403943" y="1808186"/>
                  </a:lnTo>
                  <a:lnTo>
                    <a:pt x="1465263" y="1806407"/>
                  </a:lnTo>
                  <a:lnTo>
                    <a:pt x="1526486" y="1802550"/>
                  </a:lnTo>
                  <a:lnTo>
                    <a:pt x="1587544" y="1796618"/>
                  </a:lnTo>
                  <a:lnTo>
                    <a:pt x="1648365" y="1788618"/>
                  </a:lnTo>
                  <a:lnTo>
                    <a:pt x="1708880" y="1778560"/>
                  </a:lnTo>
                  <a:lnTo>
                    <a:pt x="1769019" y="1766455"/>
                  </a:lnTo>
                  <a:lnTo>
                    <a:pt x="1828712" y="1752318"/>
                  </a:lnTo>
                  <a:lnTo>
                    <a:pt x="1887892" y="1736163"/>
                  </a:lnTo>
                  <a:lnTo>
                    <a:pt x="1946490" y="1718011"/>
                  </a:lnTo>
                  <a:lnTo>
                    <a:pt x="2004438" y="1697882"/>
                  </a:lnTo>
                  <a:lnTo>
                    <a:pt x="2061671" y="1675798"/>
                  </a:lnTo>
                  <a:lnTo>
                    <a:pt x="2118121" y="1651786"/>
                  </a:lnTo>
                  <a:lnTo>
                    <a:pt x="2173724" y="1625873"/>
                  </a:lnTo>
                  <a:lnTo>
                    <a:pt x="2228417" y="1598089"/>
                  </a:lnTo>
                  <a:lnTo>
                    <a:pt x="2282135" y="1568466"/>
                  </a:lnTo>
                  <a:lnTo>
                    <a:pt x="2334818" y="1537038"/>
                  </a:lnTo>
                  <a:lnTo>
                    <a:pt x="2386405" y="1503841"/>
                  </a:lnTo>
                  <a:lnTo>
                    <a:pt x="2436836" y="1468914"/>
                  </a:lnTo>
                  <a:lnTo>
                    <a:pt x="2486053" y="1432295"/>
                  </a:lnTo>
                  <a:lnTo>
                    <a:pt x="2533999" y="1394029"/>
                  </a:lnTo>
                  <a:lnTo>
                    <a:pt x="2580621" y="1354158"/>
                  </a:lnTo>
                  <a:lnTo>
                    <a:pt x="2625863" y="1312729"/>
                  </a:lnTo>
                  <a:lnTo>
                    <a:pt x="2669673" y="1269789"/>
                  </a:lnTo>
                  <a:lnTo>
                    <a:pt x="2712003" y="1225388"/>
                  </a:lnTo>
                  <a:lnTo>
                    <a:pt x="2752801" y="1179577"/>
                  </a:lnTo>
                  <a:lnTo>
                    <a:pt x="2792023" y="1132408"/>
                  </a:lnTo>
                  <a:lnTo>
                    <a:pt x="2829621" y="1083936"/>
                  </a:lnTo>
                  <a:lnTo>
                    <a:pt x="2865554" y="1034217"/>
                  </a:lnTo>
                  <a:lnTo>
                    <a:pt x="2899780" y="983307"/>
                  </a:lnTo>
                  <a:lnTo>
                    <a:pt x="2932260" y="931266"/>
                  </a:lnTo>
                  <a:lnTo>
                    <a:pt x="2962956" y="878153"/>
                  </a:lnTo>
                  <a:lnTo>
                    <a:pt x="2991832" y="824029"/>
                  </a:lnTo>
                  <a:lnTo>
                    <a:pt x="2936327" y="795614"/>
                  </a:lnTo>
                  <a:lnTo>
                    <a:pt x="2880821" y="767199"/>
                  </a:lnTo>
                  <a:lnTo>
                    <a:pt x="2825316" y="738785"/>
                  </a:lnTo>
                  <a:lnTo>
                    <a:pt x="2769811" y="710370"/>
                  </a:lnTo>
                  <a:lnTo>
                    <a:pt x="2714305" y="681955"/>
                  </a:lnTo>
                  <a:lnTo>
                    <a:pt x="2658800" y="653540"/>
                  </a:lnTo>
                  <a:lnTo>
                    <a:pt x="2603295" y="625125"/>
                  </a:lnTo>
                  <a:lnTo>
                    <a:pt x="2547789" y="596711"/>
                  </a:lnTo>
                  <a:lnTo>
                    <a:pt x="2492284" y="568296"/>
                  </a:lnTo>
                  <a:lnTo>
                    <a:pt x="2436779" y="539881"/>
                  </a:lnTo>
                  <a:lnTo>
                    <a:pt x="2381273" y="511466"/>
                  </a:lnTo>
                  <a:lnTo>
                    <a:pt x="2325768" y="483051"/>
                  </a:lnTo>
                  <a:lnTo>
                    <a:pt x="2270263" y="454636"/>
                  </a:lnTo>
                  <a:lnTo>
                    <a:pt x="2214757" y="426222"/>
                  </a:lnTo>
                  <a:lnTo>
                    <a:pt x="2159252" y="397807"/>
                  </a:lnTo>
                  <a:lnTo>
                    <a:pt x="2103747" y="369392"/>
                  </a:lnTo>
                  <a:lnTo>
                    <a:pt x="2048241" y="340977"/>
                  </a:lnTo>
                  <a:lnTo>
                    <a:pt x="1992736" y="312562"/>
                  </a:lnTo>
                  <a:lnTo>
                    <a:pt x="1937231" y="284148"/>
                  </a:lnTo>
                  <a:lnTo>
                    <a:pt x="1881725" y="255733"/>
                  </a:lnTo>
                  <a:lnTo>
                    <a:pt x="1826220" y="227318"/>
                  </a:lnTo>
                  <a:lnTo>
                    <a:pt x="1770715" y="198903"/>
                  </a:lnTo>
                  <a:lnTo>
                    <a:pt x="1715210" y="170488"/>
                  </a:lnTo>
                  <a:lnTo>
                    <a:pt x="1659704" y="142074"/>
                  </a:lnTo>
                  <a:lnTo>
                    <a:pt x="1604199" y="113659"/>
                  </a:lnTo>
                  <a:lnTo>
                    <a:pt x="1548694" y="85244"/>
                  </a:lnTo>
                  <a:lnTo>
                    <a:pt x="1493188" y="56829"/>
                  </a:lnTo>
                  <a:lnTo>
                    <a:pt x="1437683" y="28414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20173" y="1973107"/>
              <a:ext cx="1808203" cy="2974334"/>
            </a:xfrm>
            <a:custGeom>
              <a:avLst/>
              <a:pathLst>
                <a:path w="1808203" h="2974334">
                  <a:moveTo>
                    <a:pt x="1808203" y="1808317"/>
                  </a:moveTo>
                  <a:lnTo>
                    <a:pt x="1808203" y="1745961"/>
                  </a:lnTo>
                  <a:lnTo>
                    <a:pt x="1808203" y="1683605"/>
                  </a:lnTo>
                  <a:lnTo>
                    <a:pt x="1808203" y="1621250"/>
                  </a:lnTo>
                  <a:lnTo>
                    <a:pt x="1808203" y="1558894"/>
                  </a:lnTo>
                  <a:lnTo>
                    <a:pt x="1808203" y="1496538"/>
                  </a:lnTo>
                  <a:lnTo>
                    <a:pt x="1808203" y="1434182"/>
                  </a:lnTo>
                  <a:lnTo>
                    <a:pt x="1808203" y="1371827"/>
                  </a:lnTo>
                  <a:lnTo>
                    <a:pt x="1808203" y="1309471"/>
                  </a:lnTo>
                  <a:lnTo>
                    <a:pt x="1808203" y="1247115"/>
                  </a:lnTo>
                  <a:lnTo>
                    <a:pt x="1808203" y="1184759"/>
                  </a:lnTo>
                  <a:lnTo>
                    <a:pt x="1808203" y="1122403"/>
                  </a:lnTo>
                  <a:lnTo>
                    <a:pt x="1808203" y="1060048"/>
                  </a:lnTo>
                  <a:lnTo>
                    <a:pt x="1808203" y="997692"/>
                  </a:lnTo>
                  <a:lnTo>
                    <a:pt x="1808203" y="935336"/>
                  </a:lnTo>
                  <a:lnTo>
                    <a:pt x="1808203" y="872980"/>
                  </a:lnTo>
                  <a:lnTo>
                    <a:pt x="1808203" y="810625"/>
                  </a:lnTo>
                  <a:lnTo>
                    <a:pt x="1808203" y="748269"/>
                  </a:lnTo>
                  <a:lnTo>
                    <a:pt x="1808203" y="685913"/>
                  </a:lnTo>
                  <a:lnTo>
                    <a:pt x="1808203" y="623557"/>
                  </a:lnTo>
                  <a:lnTo>
                    <a:pt x="1808203" y="561201"/>
                  </a:lnTo>
                  <a:lnTo>
                    <a:pt x="1808203" y="498846"/>
                  </a:lnTo>
                  <a:lnTo>
                    <a:pt x="1808203" y="436490"/>
                  </a:lnTo>
                  <a:lnTo>
                    <a:pt x="1808203" y="374134"/>
                  </a:lnTo>
                  <a:lnTo>
                    <a:pt x="1808203" y="311778"/>
                  </a:lnTo>
                  <a:lnTo>
                    <a:pt x="1808203" y="249423"/>
                  </a:lnTo>
                  <a:lnTo>
                    <a:pt x="1808203" y="187067"/>
                  </a:lnTo>
                  <a:lnTo>
                    <a:pt x="1808203" y="124711"/>
                  </a:lnTo>
                  <a:lnTo>
                    <a:pt x="1808203" y="62355"/>
                  </a:lnTo>
                  <a:lnTo>
                    <a:pt x="1808203" y="0"/>
                  </a:lnTo>
                  <a:lnTo>
                    <a:pt x="1746906" y="1039"/>
                  </a:lnTo>
                  <a:lnTo>
                    <a:pt x="1685679" y="4155"/>
                  </a:lnTo>
                  <a:lnTo>
                    <a:pt x="1624593" y="9345"/>
                  </a:lnTo>
                  <a:lnTo>
                    <a:pt x="1563718" y="16603"/>
                  </a:lnTo>
                  <a:lnTo>
                    <a:pt x="1503123" y="25920"/>
                  </a:lnTo>
                  <a:lnTo>
                    <a:pt x="1442880" y="37286"/>
                  </a:lnTo>
                  <a:lnTo>
                    <a:pt x="1383056" y="50687"/>
                  </a:lnTo>
                  <a:lnTo>
                    <a:pt x="1323721" y="66109"/>
                  </a:lnTo>
                  <a:lnTo>
                    <a:pt x="1264943" y="83533"/>
                  </a:lnTo>
                  <a:lnTo>
                    <a:pt x="1206790" y="102939"/>
                  </a:lnTo>
                  <a:lnTo>
                    <a:pt x="1149327" y="124306"/>
                  </a:lnTo>
                  <a:lnTo>
                    <a:pt x="1092622" y="147608"/>
                  </a:lnTo>
                  <a:lnTo>
                    <a:pt x="1036739" y="172818"/>
                  </a:lnTo>
                  <a:lnTo>
                    <a:pt x="981743" y="199909"/>
                  </a:lnTo>
                  <a:lnTo>
                    <a:pt x="927697" y="228848"/>
                  </a:lnTo>
                  <a:lnTo>
                    <a:pt x="874663" y="259603"/>
                  </a:lnTo>
                  <a:lnTo>
                    <a:pt x="822702" y="292138"/>
                  </a:lnTo>
                  <a:lnTo>
                    <a:pt x="771874" y="326415"/>
                  </a:lnTo>
                  <a:lnTo>
                    <a:pt x="722237" y="362396"/>
                  </a:lnTo>
                  <a:lnTo>
                    <a:pt x="673848" y="400038"/>
                  </a:lnTo>
                  <a:lnTo>
                    <a:pt x="626762" y="439299"/>
                  </a:lnTo>
                  <a:lnTo>
                    <a:pt x="581035" y="480134"/>
                  </a:lnTo>
                  <a:lnTo>
                    <a:pt x="536718" y="522495"/>
                  </a:lnTo>
                  <a:lnTo>
                    <a:pt x="493863" y="566334"/>
                  </a:lnTo>
                  <a:lnTo>
                    <a:pt x="452518" y="611601"/>
                  </a:lnTo>
                  <a:lnTo>
                    <a:pt x="412731" y="658243"/>
                  </a:lnTo>
                  <a:lnTo>
                    <a:pt x="374549" y="706207"/>
                  </a:lnTo>
                  <a:lnTo>
                    <a:pt x="338014" y="755438"/>
                  </a:lnTo>
                  <a:lnTo>
                    <a:pt x="303169" y="805878"/>
                  </a:lnTo>
                  <a:lnTo>
                    <a:pt x="270054" y="857471"/>
                  </a:lnTo>
                  <a:lnTo>
                    <a:pt x="238706" y="910157"/>
                  </a:lnTo>
                  <a:lnTo>
                    <a:pt x="209163" y="963875"/>
                  </a:lnTo>
                  <a:lnTo>
                    <a:pt x="181457" y="1018564"/>
                  </a:lnTo>
                  <a:lnTo>
                    <a:pt x="155621" y="1074161"/>
                  </a:lnTo>
                  <a:lnTo>
                    <a:pt x="131685" y="1130601"/>
                  </a:lnTo>
                  <a:lnTo>
                    <a:pt x="109676" y="1187820"/>
                  </a:lnTo>
                  <a:lnTo>
                    <a:pt x="89619" y="1245753"/>
                  </a:lnTo>
                  <a:lnTo>
                    <a:pt x="71537" y="1304332"/>
                  </a:lnTo>
                  <a:lnTo>
                    <a:pt x="55451" y="1363490"/>
                  </a:lnTo>
                  <a:lnTo>
                    <a:pt x="41380" y="1423160"/>
                  </a:lnTo>
                  <a:lnTo>
                    <a:pt x="29339" y="1483272"/>
                  </a:lnTo>
                  <a:lnTo>
                    <a:pt x="19343" y="1543758"/>
                  </a:lnTo>
                  <a:lnTo>
                    <a:pt x="11403" y="1604548"/>
                  </a:lnTo>
                  <a:lnTo>
                    <a:pt x="5529" y="1665572"/>
                  </a:lnTo>
                  <a:lnTo>
                    <a:pt x="1726" y="1726760"/>
                  </a:lnTo>
                  <a:lnTo>
                    <a:pt x="0" y="1788042"/>
                  </a:lnTo>
                  <a:lnTo>
                    <a:pt x="351" y="1849347"/>
                  </a:lnTo>
                  <a:lnTo>
                    <a:pt x="2781" y="1910605"/>
                  </a:lnTo>
                  <a:lnTo>
                    <a:pt x="7286" y="1971746"/>
                  </a:lnTo>
                  <a:lnTo>
                    <a:pt x="13861" y="2032698"/>
                  </a:lnTo>
                  <a:lnTo>
                    <a:pt x="22498" y="2093393"/>
                  </a:lnTo>
                  <a:lnTo>
                    <a:pt x="33188" y="2153760"/>
                  </a:lnTo>
                  <a:lnTo>
                    <a:pt x="45917" y="2213730"/>
                  </a:lnTo>
                  <a:lnTo>
                    <a:pt x="60673" y="2273235"/>
                  </a:lnTo>
                  <a:lnTo>
                    <a:pt x="77436" y="2332204"/>
                  </a:lnTo>
                  <a:lnTo>
                    <a:pt x="96190" y="2390572"/>
                  </a:lnTo>
                  <a:lnTo>
                    <a:pt x="116910" y="2448270"/>
                  </a:lnTo>
                  <a:lnTo>
                    <a:pt x="139575" y="2505233"/>
                  </a:lnTo>
                  <a:lnTo>
                    <a:pt x="164158" y="2561395"/>
                  </a:lnTo>
                  <a:lnTo>
                    <a:pt x="190630" y="2616691"/>
                  </a:lnTo>
                  <a:lnTo>
                    <a:pt x="218962" y="2671058"/>
                  </a:lnTo>
                  <a:lnTo>
                    <a:pt x="249120" y="2724434"/>
                  </a:lnTo>
                  <a:lnTo>
                    <a:pt x="281070" y="2776756"/>
                  </a:lnTo>
                  <a:lnTo>
                    <a:pt x="314775" y="2827966"/>
                  </a:lnTo>
                  <a:lnTo>
                    <a:pt x="350197" y="2878003"/>
                  </a:lnTo>
                  <a:lnTo>
                    <a:pt x="387294" y="2926812"/>
                  </a:lnTo>
                  <a:lnTo>
                    <a:pt x="426025" y="2974334"/>
                  </a:lnTo>
                  <a:lnTo>
                    <a:pt x="473687" y="2934127"/>
                  </a:lnTo>
                  <a:lnTo>
                    <a:pt x="521348" y="2893919"/>
                  </a:lnTo>
                  <a:lnTo>
                    <a:pt x="569009" y="2853712"/>
                  </a:lnTo>
                  <a:lnTo>
                    <a:pt x="616670" y="2813504"/>
                  </a:lnTo>
                  <a:lnTo>
                    <a:pt x="664332" y="2773297"/>
                  </a:lnTo>
                  <a:lnTo>
                    <a:pt x="711993" y="2733089"/>
                  </a:lnTo>
                  <a:lnTo>
                    <a:pt x="759654" y="2692882"/>
                  </a:lnTo>
                  <a:lnTo>
                    <a:pt x="807316" y="2652674"/>
                  </a:lnTo>
                  <a:lnTo>
                    <a:pt x="854977" y="2612467"/>
                  </a:lnTo>
                  <a:lnTo>
                    <a:pt x="902638" y="2572259"/>
                  </a:lnTo>
                  <a:lnTo>
                    <a:pt x="950300" y="2532052"/>
                  </a:lnTo>
                  <a:lnTo>
                    <a:pt x="997961" y="2491844"/>
                  </a:lnTo>
                  <a:lnTo>
                    <a:pt x="1045622" y="2451637"/>
                  </a:lnTo>
                  <a:lnTo>
                    <a:pt x="1093284" y="2411429"/>
                  </a:lnTo>
                  <a:lnTo>
                    <a:pt x="1140945" y="2371222"/>
                  </a:lnTo>
                  <a:lnTo>
                    <a:pt x="1188606" y="2331014"/>
                  </a:lnTo>
                  <a:lnTo>
                    <a:pt x="1236268" y="2290807"/>
                  </a:lnTo>
                  <a:lnTo>
                    <a:pt x="1283929" y="2250599"/>
                  </a:lnTo>
                  <a:lnTo>
                    <a:pt x="1331590" y="2210392"/>
                  </a:lnTo>
                  <a:lnTo>
                    <a:pt x="1379251" y="2170184"/>
                  </a:lnTo>
                  <a:lnTo>
                    <a:pt x="1426913" y="2129977"/>
                  </a:lnTo>
                  <a:lnTo>
                    <a:pt x="1474574" y="2089769"/>
                  </a:lnTo>
                  <a:lnTo>
                    <a:pt x="1522235" y="2049562"/>
                  </a:lnTo>
                  <a:lnTo>
                    <a:pt x="1569897" y="2009354"/>
                  </a:lnTo>
                  <a:lnTo>
                    <a:pt x="1617558" y="1969147"/>
                  </a:lnTo>
                  <a:lnTo>
                    <a:pt x="1665219" y="1928939"/>
                  </a:lnTo>
                  <a:lnTo>
                    <a:pt x="1712881" y="1888732"/>
                  </a:lnTo>
                  <a:lnTo>
                    <a:pt x="1760542" y="18485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477454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70984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24077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535701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613068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75211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68741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35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33458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10825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71855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5384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18478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30101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07468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67895" y="2809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61425" y="28751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4519" y="3560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6142" y="4612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03509" y="3332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463936" y="28104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57465" y="2875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10559" y="3561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182" y="46128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99550" y="33335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579" y="2812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4109" y="2878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7202" y="3563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18826" y="4615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6193" y="3335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58336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1866" y="28815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4960" y="35668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6583" y="4618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93950" y="33391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57549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51078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04172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15795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93163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58336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51866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4960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16583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93950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60579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54109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7202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18826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96193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63936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57465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0559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22182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99550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67895" y="28303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61425" y="2895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14519" y="3581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26142" y="4632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03509" y="335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71855" y="28295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65384" y="2895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18478" y="3580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30101" y="46319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07468" y="335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75211" y="28272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68741" y="28928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21835" y="3578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33458" y="4629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10825" y="3350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77454" y="28239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70984" y="2889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24077" y="3574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35701" y="46263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13068" y="3347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78242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71771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24865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36488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13855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67895" y="28199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61425" y="2885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11.9%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14519" y="3570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20.5%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26142" y="4622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31.3%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03509" y="3343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69773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69773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69773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69773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69773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49819" y="341297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49819" y="363243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根据使用效果而定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49819" y="3851888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会，不同类型的产品换着买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49819" y="4071344"/>
              <a:ext cx="8382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会，且忠诚于特定品牌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49819" y="4290800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会，不同品牌换着买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2021-01-03T09:45:19Z</dcterms:modified>
</cp:coreProperties>
</file>