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7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50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9274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004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24715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59420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94124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28829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63534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98238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312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9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465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88560"/>
              <a:ext cx="67779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341513"/>
              <a:ext cx="585657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994466"/>
              <a:ext cx="4210247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647420"/>
              <a:ext cx="400231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300373"/>
              <a:ext cx="157765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953326"/>
              <a:ext cx="1201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8198450" y="1925423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有益/有害菌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307160" y="2590869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微生态平衡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742136" y="324382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肠道屏障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4199" y="389677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肠道菌群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767644" y="456524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黏膜免疫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10178" y="5218202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926599" y="52054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455392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390092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32466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259501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19420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988754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988754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8754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9312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83890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465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069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1459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22275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2021-01-03T09:45:22Z</dcterms:modified>
</cp:coreProperties>
</file>