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3276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45119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6962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880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17181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39329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83625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05773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4197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6040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788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49726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1707395"/>
              <a:ext cx="677798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2485916"/>
              <a:ext cx="616945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3264438"/>
              <a:ext cx="4065495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4042959"/>
              <a:ext cx="2317591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4821480"/>
              <a:ext cx="1482481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8431162" y="2001770"/>
              <a:ext cx="23798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2-5个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762343" y="2780291"/>
              <a:ext cx="29827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6-10个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062315" y="3570299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还真没有注意过这个问题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73528" y="436433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单一菌株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638418" y="5131375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≥10个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926599" y="513154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26599" y="435296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926599" y="357308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926599" y="279592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6599" y="201740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1988754" y="5171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88754" y="4393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988754" y="2836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988754" y="205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4197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2604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87883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49726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54874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1360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75452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837295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2021-01-03T09:45:24Z</dcterms:modified>
</cp:coreProperties>
</file>