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42904" y="876525"/>
              <a:ext cx="5936987" cy="57024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60488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595654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630821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42904" y="644315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42904" y="6216873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42904" y="5990587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42904" y="576430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42904" y="5538015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42904" y="531172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42904" y="5085443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42904" y="4859157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42904" y="463287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42904" y="440658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542904" y="418030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542904" y="395401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42904" y="372772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542904" y="350144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42904" y="327515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42904" y="304887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542904" y="282258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542904" y="259629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542904" y="237001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542904" y="214372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542904" y="191744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42904" y="169115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542904" y="146486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42904" y="123858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42904" y="101229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542904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578071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613237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542904" y="910468"/>
              <a:ext cx="582057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542904" y="1136754"/>
              <a:ext cx="488439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542904" y="1363039"/>
              <a:ext cx="447736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542904" y="1589325"/>
              <a:ext cx="394822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542904" y="1815611"/>
              <a:ext cx="382611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542904" y="2041897"/>
              <a:ext cx="370400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542904" y="2268183"/>
              <a:ext cx="358189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542904" y="2494469"/>
              <a:ext cx="297134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542904" y="2720755"/>
              <a:ext cx="297134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542904" y="2947041"/>
              <a:ext cx="264571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542904" y="3173327"/>
              <a:ext cx="244219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542904" y="3399613"/>
              <a:ext cx="223868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542904" y="3625899"/>
              <a:ext cx="219797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542904" y="3852185"/>
              <a:ext cx="219797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542904" y="4078471"/>
              <a:ext cx="199446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542904" y="4304757"/>
              <a:ext cx="199446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542904" y="4531043"/>
              <a:ext cx="195375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542904" y="4757329"/>
              <a:ext cx="195375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542904" y="4983615"/>
              <a:ext cx="191305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542904" y="5209901"/>
              <a:ext cx="170953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542904" y="5436187"/>
              <a:ext cx="154672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542904" y="5662473"/>
              <a:ext cx="138391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542904" y="5888758"/>
              <a:ext cx="134320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542904" y="6115044"/>
              <a:ext cx="126180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542904" y="6341330"/>
              <a:ext cx="113969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666584" y="955278"/>
              <a:ext cx="165619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FRONTIERS IN MICROBIOLOGY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483314" y="1181617"/>
              <a:ext cx="90328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FOOD FUNCTION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311358" y="1407850"/>
              <a:ext cx="16682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FISH SHELLFISH IMMUNOLOGY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890243" y="1634136"/>
              <a:ext cx="56018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PLOS ONE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744267" y="1860422"/>
              <a:ext cx="158404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DAIRY SCIENCE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592363" y="2086760"/>
              <a:ext cx="261384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APPLIED MICROBIOLOGY AND BIOTECHNOLOGY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229246" y="2312993"/>
              <a:ext cx="185484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FUNCTIONAL FOODS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636475" y="2532875"/>
              <a:ext cx="837068" cy="867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AQUACULTURE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317136" y="2765565"/>
              <a:ext cx="11564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SCIENTIFIC REPORTS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229324" y="3007371"/>
              <a:ext cx="236109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WORLD JOURNAL OF GASTROENTEROLOGY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025807" y="3233657"/>
              <a:ext cx="282482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AGRICULTURAL AND FOOD CHEMISTRY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822291" y="3459943"/>
              <a:ext cx="238522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PROBIOTICS AND ANTIMICROBIAL PROTEINS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781587" y="3686282"/>
              <a:ext cx="62031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NUTRIENTS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781587" y="3912515"/>
              <a:ext cx="102402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POULTRY SCIENCE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578071" y="4138801"/>
              <a:ext cx="154191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FOOD SCIENCE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578071" y="4365087"/>
              <a:ext cx="213215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LWT FOOD SCIENCE AND TECHNOLOGY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537367" y="4586662"/>
              <a:ext cx="1451663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AQUACULTURE RESEARCH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537367" y="4817659"/>
              <a:ext cx="205408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APPLIED MICROBIOLOGY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496664" y="5043998"/>
              <a:ext cx="53000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MEDICINE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293148" y="5270231"/>
              <a:ext cx="124088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BENEFICIAL MICROBES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130334" y="5496516"/>
              <a:ext cx="337320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INTERNATIONAL JOURNAL OF BIOLOGICAL MACROMOLECULES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967521" y="5722802"/>
              <a:ext cx="296356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GASTROENTEROLOGY AND HEPATOLOGY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926818" y="5949088"/>
              <a:ext cx="303560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THE SCIENCE OF FOOD AND AGRICULTURE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845411" y="6175374"/>
              <a:ext cx="28732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INTERNATIONAL JOURNAL OF MOLECULAR SCIENCES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723301" y="6401660"/>
              <a:ext cx="291555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ASIAN AUSTRALASIAN JOURNAL OF ANIMAL SCIENCES</a:t>
              </a:r>
            </a:p>
          </p:txBody>
        </p:sp>
        <p:sp>
          <p:nvSpPr>
            <p:cNvPr id="87" name="rc87"/>
            <p:cNvSpPr/>
            <p:nvPr/>
          </p:nvSpPr>
          <p:spPr>
            <a:xfrm>
              <a:off x="2542904" y="876525"/>
              <a:ext cx="5936987" cy="57024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2383799" y="640146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383799" y="617654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383799" y="594889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383799" y="572397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383799" y="549768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383799" y="527003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383799" y="504369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383799" y="481741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383799" y="459254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83799" y="43648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383799" y="41386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383799" y="391368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383799" y="36860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383799" y="346111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383799" y="32348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383799" y="300717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445954" y="2780838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445954" y="2554552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445954" y="2331103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445954" y="210203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445954" y="187716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445954" y="165082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445954" y="14231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445954" y="119825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445954" y="97196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3" name="pl113"/>
            <p:cNvSpPr/>
            <p:nvPr/>
          </p:nvSpPr>
          <p:spPr>
            <a:xfrm>
              <a:off x="2508110" y="64431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2508110" y="6216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2508110" y="59905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508110" y="57643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508110" y="5538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2508110" y="53117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508110" y="50854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508110" y="48591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508110" y="4632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508110" y="44065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508110" y="4180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508110" y="39540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508110" y="37277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2508110" y="3501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508110" y="32751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508110" y="3048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508110" y="282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508110" y="2596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508110" y="2370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508110" y="2143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508110" y="19174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508110" y="1691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508110" y="14648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508110" y="12385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508110" y="10122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542904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578071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6613237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1"/>
            <p:cNvSpPr/>
            <p:nvPr/>
          </p:nvSpPr>
          <p:spPr>
            <a:xfrm>
              <a:off x="2511827" y="66398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4515915" y="663986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6520004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5286227" y="6779864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2542904" y="646521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2020-12-22T15:10:22Z</dcterms:modified>
</cp:coreProperties>
</file>