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42220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4318617" y="3653339"/>
              <a:ext cx="1311663" cy="1183549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0280" y="4826436"/>
              <a:ext cx="868185" cy="1150988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318617" y="1905464"/>
              <a:ext cx="1468533" cy="1747874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567739" y="5304179"/>
              <a:ext cx="801742" cy="673245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510285" y="3653339"/>
              <a:ext cx="859195" cy="956555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328681" y="3988942"/>
              <a:ext cx="1989935" cy="1988482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7147533" y="1905464"/>
              <a:ext cx="1221948" cy="1747874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318617" y="4836889"/>
              <a:ext cx="1311663" cy="1140535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567739" y="4609895"/>
              <a:ext cx="801742" cy="694284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328681" y="1905464"/>
              <a:ext cx="1989935" cy="2083477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498465" y="5341529"/>
              <a:ext cx="1069273" cy="635895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5787151" y="1905464"/>
              <a:ext cx="1360382" cy="1747874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498465" y="4609895"/>
              <a:ext cx="1069273" cy="731633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498465" y="3653339"/>
              <a:ext cx="1011820" cy="956555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630280" y="3653339"/>
              <a:ext cx="868185" cy="1173097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466126" y="3990535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466126" y="4195114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63943" y="4392803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669374" y="5214110"/>
              <a:ext cx="789997" cy="76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735257" y="5362536"/>
              <a:ext cx="658230" cy="76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826800" y="5510912"/>
              <a:ext cx="475145" cy="76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435864" y="2524823"/>
              <a:ext cx="123403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750155" y="2729402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97972" y="2927159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610957" y="5506852"/>
              <a:ext cx="715306" cy="89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705404" y="5684782"/>
              <a:ext cx="526412" cy="86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71158" y="4078138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91964" y="4829121"/>
              <a:ext cx="10633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30811" y="5030357"/>
              <a:ext cx="98567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TECHNOLOGY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228438" y="2675740"/>
              <a:ext cx="1060137" cy="69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429492" y="2811142"/>
              <a:ext cx="658030" cy="69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85532" y="5353746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627102" y="4702458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27102" y="4903626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GENERAL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15506" y="5108205"/>
              <a:ext cx="706208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INTERNAL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768737" y="2893793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566671" y="5557727"/>
              <a:ext cx="932861" cy="68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797262" y="5690587"/>
              <a:ext cx="471679" cy="68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087089" y="2625407"/>
              <a:ext cx="76050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102539" y="2826507"/>
              <a:ext cx="72960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DIETETICS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610080" y="4922233"/>
              <a:ext cx="8460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PEDIATRICS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486886" y="4000814"/>
              <a:ext cx="1034978" cy="87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661574" y="4171686"/>
              <a:ext cx="685601" cy="87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678401" y="4110788"/>
              <a:ext cx="771942" cy="85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758227" y="4280272"/>
              <a:ext cx="612291" cy="887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2020-12-22T15:10:16Z</dcterms:modified>
</cp:coreProperties>
</file>