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42904" y="876525"/>
              <a:ext cx="5936987" cy="57024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19511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47272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425938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42904" y="6443159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42904" y="6216873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42904" y="5990587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42904" y="576430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42904" y="5538015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42904" y="5311729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42904" y="5085443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42904" y="4859157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42904" y="463287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42904" y="440658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542904" y="418030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542904" y="395401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542904" y="372772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542904" y="350144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542904" y="327515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542904" y="304887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542904" y="282258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542904" y="259629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542904" y="237001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542904" y="214372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542904" y="191744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42904" y="169115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542904" y="146486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542904" y="123858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542904" y="101229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542904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496118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449331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40254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542904" y="910468"/>
              <a:ext cx="582057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542904" y="1136754"/>
              <a:ext cx="563502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542904" y="1363039"/>
              <a:ext cx="5508061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542904" y="1589325"/>
              <a:ext cx="515648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542904" y="1815611"/>
              <a:ext cx="4853735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542904" y="2041897"/>
              <a:ext cx="4004087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542904" y="2268183"/>
              <a:ext cx="386736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542904" y="2494469"/>
              <a:ext cx="365250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542904" y="2720755"/>
              <a:ext cx="342788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542904" y="2947041"/>
              <a:ext cx="341812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542904" y="3173327"/>
              <a:ext cx="3408357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542904" y="3399613"/>
              <a:ext cx="330093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542904" y="3625899"/>
              <a:ext cx="314467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542904" y="3852185"/>
              <a:ext cx="3066545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542904" y="4078471"/>
              <a:ext cx="3066545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542904" y="4304757"/>
              <a:ext cx="303724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542904" y="4531043"/>
              <a:ext cx="2900521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542904" y="4757329"/>
              <a:ext cx="2890755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542904" y="4983615"/>
              <a:ext cx="272473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542904" y="5209901"/>
              <a:ext cx="250987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542904" y="5436187"/>
              <a:ext cx="2480581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542904" y="5662473"/>
              <a:ext cx="240245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542904" y="5888758"/>
              <a:ext cx="234385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542904" y="6115044"/>
              <a:ext cx="2324324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542904" y="6341330"/>
              <a:ext cx="2324324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5016767" y="955278"/>
              <a:ext cx="333694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CONSEJO SUPERIOR DE INVESTIGACIONES CIENTIFICAS CSIC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614231" y="1181564"/>
              <a:ext cx="155392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COLLEGE CORK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703917" y="1410549"/>
              <a:ext cx="337283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INRAE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684023" y="1634136"/>
              <a:ext cx="200559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CALIFORNIA SYSTEM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128590" y="1860422"/>
              <a:ext cx="425828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CONSEJO NACIONAL DE INVESTIGACIONES CIENTIFICAS Y TECNICAS CONICET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634481" y="2086708"/>
              <a:ext cx="290274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INDIAN COUNCIL OF AGRICULTURAL RESEARCH ICAR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159825" y="2312993"/>
              <a:ext cx="124067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TURKU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728161" y="2539279"/>
              <a:ext cx="145748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ISLAMIC AZAD UNIVERSITY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629997" y="2765565"/>
              <a:ext cx="133103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LONDON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276807" y="2991851"/>
              <a:ext cx="167445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UNIVERSIDADE DE SAO PAULO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092576" y="3218137"/>
              <a:ext cx="184891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NORTH CAROLINA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611390" y="3444423"/>
              <a:ext cx="122267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HARVARD UNIVERSITY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599855" y="3670709"/>
              <a:ext cx="207795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WAGENINGEN UNIVERSITY RESEARCH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184331" y="3896995"/>
              <a:ext cx="141535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BOLOGNA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232447" y="4123281"/>
              <a:ext cx="136723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HELSINKI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450942" y="4349567"/>
              <a:ext cx="411944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INSTITUT NATIONAL DE LA SANTE ET DE LA RECHERCHE MEDICALE INSERM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453192" y="4591373"/>
              <a:ext cx="163232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COPENHAGEN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5443426" y="4812948"/>
              <a:ext cx="3204405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CENTRE NATIONAL DE LA RECHERCHE SCIENTIFIQUE CNRS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277403" y="5043945"/>
              <a:ext cx="295128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UNITED STATES DEPARTMENT OF AGRICULTURE USDA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5062550" y="5270231"/>
              <a:ext cx="119261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MILAN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5033252" y="5496516"/>
              <a:ext cx="196971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NAPLES FEDERICO II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955123" y="5722855"/>
              <a:ext cx="106007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GHENT UNIVERSITY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896527" y="5949141"/>
              <a:ext cx="59643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NESTLE SA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876994" y="6175427"/>
              <a:ext cx="1228766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JIANGNAN UNIVERSITY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876994" y="6401713"/>
              <a:ext cx="518046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TEAGASC</a:t>
              </a:r>
            </a:p>
          </p:txBody>
        </p:sp>
        <p:sp>
          <p:nvSpPr>
            <p:cNvPr id="88" name="rc88"/>
            <p:cNvSpPr/>
            <p:nvPr/>
          </p:nvSpPr>
          <p:spPr>
            <a:xfrm>
              <a:off x="2542904" y="876525"/>
              <a:ext cx="5936987" cy="57024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2383799" y="640146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383799" y="617654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383799" y="594889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383799" y="572397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383799" y="549768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383799" y="527003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383799" y="504369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383799" y="481741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383799" y="459254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383799" y="436489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383799" y="413860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383799" y="391368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383799" y="36860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383799" y="346111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383799" y="323482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383799" y="300717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445954" y="2780838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445954" y="2554552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445954" y="2331103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445954" y="210203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445954" y="187716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445954" y="165082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445954" y="14231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445954" y="119825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445954" y="97196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4" name="pl114"/>
            <p:cNvSpPr/>
            <p:nvPr/>
          </p:nvSpPr>
          <p:spPr>
            <a:xfrm>
              <a:off x="2508110" y="64431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2508110" y="62168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2508110" y="59905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2508110" y="57643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2508110" y="5538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508110" y="53117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508110" y="50854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508110" y="48591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508110" y="4632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508110" y="44065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508110" y="4180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508110" y="39540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2508110" y="37277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508110" y="35014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2508110" y="32751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2508110" y="30488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2508110" y="2822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2508110" y="25962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2508110" y="2370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2508110" y="2143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2508110" y="19174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2508110" y="1691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508110" y="14648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508110" y="12385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508110" y="10122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542904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496118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6449331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8402545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3"/>
            <p:cNvSpPr/>
            <p:nvPr/>
          </p:nvSpPr>
          <p:spPr>
            <a:xfrm>
              <a:off x="2511827" y="66398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4402884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6356098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8309311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5286227" y="6779864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2542904" y="646521"/>
              <a:ext cx="97825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Source.Titles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2020-12-22T15:10:18Z</dcterms:modified>
</cp:coreProperties>
</file>