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68050" y="1952625"/>
              <a:ext cx="881031" cy="1828799"/>
            </a:xfrm>
            <a:custGeom>
              <a:avLst/>
              <a:pathLst>
                <a:path w="881031" h="1828799">
                  <a:moveTo>
                    <a:pt x="881031" y="1828799"/>
                  </a:moveTo>
                  <a:lnTo>
                    <a:pt x="881031" y="1765737"/>
                  </a:lnTo>
                  <a:lnTo>
                    <a:pt x="881031" y="1702675"/>
                  </a:lnTo>
                  <a:lnTo>
                    <a:pt x="881031" y="1639613"/>
                  </a:lnTo>
                  <a:lnTo>
                    <a:pt x="881031" y="1576551"/>
                  </a:lnTo>
                  <a:lnTo>
                    <a:pt x="881031" y="1513489"/>
                  </a:lnTo>
                  <a:lnTo>
                    <a:pt x="881031" y="1450427"/>
                  </a:lnTo>
                  <a:lnTo>
                    <a:pt x="881031" y="1387365"/>
                  </a:lnTo>
                  <a:lnTo>
                    <a:pt x="881031" y="1324303"/>
                  </a:lnTo>
                  <a:lnTo>
                    <a:pt x="881031" y="1261241"/>
                  </a:lnTo>
                  <a:lnTo>
                    <a:pt x="881031" y="1198179"/>
                  </a:lnTo>
                  <a:lnTo>
                    <a:pt x="881031" y="1135117"/>
                  </a:lnTo>
                  <a:lnTo>
                    <a:pt x="881031" y="1072055"/>
                  </a:lnTo>
                  <a:lnTo>
                    <a:pt x="881031" y="1008993"/>
                  </a:lnTo>
                  <a:lnTo>
                    <a:pt x="881031" y="945931"/>
                  </a:lnTo>
                  <a:lnTo>
                    <a:pt x="881031" y="882868"/>
                  </a:lnTo>
                  <a:lnTo>
                    <a:pt x="881031" y="819806"/>
                  </a:lnTo>
                  <a:lnTo>
                    <a:pt x="881031" y="756744"/>
                  </a:lnTo>
                  <a:lnTo>
                    <a:pt x="881031" y="693682"/>
                  </a:lnTo>
                  <a:lnTo>
                    <a:pt x="881031" y="630620"/>
                  </a:lnTo>
                  <a:lnTo>
                    <a:pt x="881031" y="567558"/>
                  </a:lnTo>
                  <a:lnTo>
                    <a:pt x="881031" y="504496"/>
                  </a:lnTo>
                  <a:lnTo>
                    <a:pt x="881031" y="441434"/>
                  </a:lnTo>
                  <a:lnTo>
                    <a:pt x="881031" y="378372"/>
                  </a:lnTo>
                  <a:lnTo>
                    <a:pt x="881031" y="315310"/>
                  </a:lnTo>
                  <a:lnTo>
                    <a:pt x="881031" y="252248"/>
                  </a:lnTo>
                  <a:lnTo>
                    <a:pt x="881031" y="189186"/>
                  </a:lnTo>
                  <a:lnTo>
                    <a:pt x="881031" y="126124"/>
                  </a:lnTo>
                  <a:lnTo>
                    <a:pt x="881031" y="63062"/>
                  </a:lnTo>
                  <a:lnTo>
                    <a:pt x="881031" y="0"/>
                  </a:lnTo>
                  <a:lnTo>
                    <a:pt x="815384" y="1178"/>
                  </a:lnTo>
                  <a:lnTo>
                    <a:pt x="749821" y="4712"/>
                  </a:lnTo>
                  <a:lnTo>
                    <a:pt x="684428" y="10598"/>
                  </a:lnTo>
                  <a:lnTo>
                    <a:pt x="619288" y="18827"/>
                  </a:lnTo>
                  <a:lnTo>
                    <a:pt x="554486" y="29389"/>
                  </a:lnTo>
                  <a:lnTo>
                    <a:pt x="490104" y="42270"/>
                  </a:lnTo>
                  <a:lnTo>
                    <a:pt x="426227" y="57455"/>
                  </a:lnTo>
                  <a:lnTo>
                    <a:pt x="362935" y="74922"/>
                  </a:lnTo>
                  <a:lnTo>
                    <a:pt x="300311" y="94650"/>
                  </a:lnTo>
                  <a:lnTo>
                    <a:pt x="238436" y="116613"/>
                  </a:lnTo>
                  <a:lnTo>
                    <a:pt x="177389" y="140783"/>
                  </a:lnTo>
                  <a:lnTo>
                    <a:pt x="117250" y="167129"/>
                  </a:lnTo>
                  <a:lnTo>
                    <a:pt x="58094" y="195617"/>
                  </a:lnTo>
                  <a:lnTo>
                    <a:pt x="0" y="226210"/>
                  </a:lnTo>
                  <a:lnTo>
                    <a:pt x="30380" y="281472"/>
                  </a:lnTo>
                  <a:lnTo>
                    <a:pt x="60760" y="336733"/>
                  </a:lnTo>
                  <a:lnTo>
                    <a:pt x="91141" y="391995"/>
                  </a:lnTo>
                  <a:lnTo>
                    <a:pt x="121521" y="447257"/>
                  </a:lnTo>
                  <a:lnTo>
                    <a:pt x="151901" y="502518"/>
                  </a:lnTo>
                  <a:lnTo>
                    <a:pt x="182282" y="557780"/>
                  </a:lnTo>
                  <a:lnTo>
                    <a:pt x="212662" y="613042"/>
                  </a:lnTo>
                  <a:lnTo>
                    <a:pt x="243043" y="668304"/>
                  </a:lnTo>
                  <a:lnTo>
                    <a:pt x="273423" y="723565"/>
                  </a:lnTo>
                  <a:lnTo>
                    <a:pt x="303803" y="778827"/>
                  </a:lnTo>
                  <a:lnTo>
                    <a:pt x="334184" y="834089"/>
                  </a:lnTo>
                  <a:lnTo>
                    <a:pt x="364564" y="889350"/>
                  </a:lnTo>
                  <a:lnTo>
                    <a:pt x="394944" y="944612"/>
                  </a:lnTo>
                  <a:lnTo>
                    <a:pt x="425325" y="999874"/>
                  </a:lnTo>
                  <a:lnTo>
                    <a:pt x="455705" y="1055136"/>
                  </a:lnTo>
                  <a:lnTo>
                    <a:pt x="486086" y="1110397"/>
                  </a:lnTo>
                  <a:lnTo>
                    <a:pt x="516466" y="1165659"/>
                  </a:lnTo>
                  <a:lnTo>
                    <a:pt x="546846" y="1220921"/>
                  </a:lnTo>
                  <a:lnTo>
                    <a:pt x="577227" y="1276182"/>
                  </a:lnTo>
                  <a:lnTo>
                    <a:pt x="607607" y="1331444"/>
                  </a:lnTo>
                  <a:lnTo>
                    <a:pt x="637988" y="1386706"/>
                  </a:lnTo>
                  <a:lnTo>
                    <a:pt x="668368" y="1441968"/>
                  </a:lnTo>
                  <a:lnTo>
                    <a:pt x="698748" y="1497229"/>
                  </a:lnTo>
                  <a:lnTo>
                    <a:pt x="729129" y="1552491"/>
                  </a:lnTo>
                  <a:lnTo>
                    <a:pt x="759509" y="1607753"/>
                  </a:lnTo>
                  <a:lnTo>
                    <a:pt x="789889" y="1663014"/>
                  </a:lnTo>
                  <a:lnTo>
                    <a:pt x="820270" y="1718276"/>
                  </a:lnTo>
                  <a:lnTo>
                    <a:pt x="850650" y="1773538"/>
                  </a:lnTo>
                  <a:close/>
                </a:path>
              </a:pathLst>
            </a:custGeom>
            <a:solidFill>
              <a:srgbClr val="E41A1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520495" y="2178835"/>
              <a:ext cx="3483334" cy="3431294"/>
            </a:xfrm>
            <a:custGeom>
              <a:avLst/>
              <a:pathLst>
                <a:path w="3483334" h="3431294">
                  <a:moveTo>
                    <a:pt x="1828586" y="1602589"/>
                  </a:moveTo>
                  <a:lnTo>
                    <a:pt x="1798206" y="1547327"/>
                  </a:lnTo>
                  <a:lnTo>
                    <a:pt x="1767825" y="1492066"/>
                  </a:lnTo>
                  <a:lnTo>
                    <a:pt x="1737445" y="1436804"/>
                  </a:lnTo>
                  <a:lnTo>
                    <a:pt x="1707064" y="1381542"/>
                  </a:lnTo>
                  <a:lnTo>
                    <a:pt x="1676684" y="1326281"/>
                  </a:lnTo>
                  <a:lnTo>
                    <a:pt x="1646304" y="1271019"/>
                  </a:lnTo>
                  <a:lnTo>
                    <a:pt x="1615923" y="1215757"/>
                  </a:lnTo>
                  <a:lnTo>
                    <a:pt x="1585543" y="1160495"/>
                  </a:lnTo>
                  <a:lnTo>
                    <a:pt x="1555162" y="1105234"/>
                  </a:lnTo>
                  <a:lnTo>
                    <a:pt x="1524782" y="1049972"/>
                  </a:lnTo>
                  <a:lnTo>
                    <a:pt x="1494402" y="994710"/>
                  </a:lnTo>
                  <a:lnTo>
                    <a:pt x="1464021" y="939449"/>
                  </a:lnTo>
                  <a:lnTo>
                    <a:pt x="1433641" y="884187"/>
                  </a:lnTo>
                  <a:lnTo>
                    <a:pt x="1403261" y="828925"/>
                  </a:lnTo>
                  <a:lnTo>
                    <a:pt x="1372880" y="773663"/>
                  </a:lnTo>
                  <a:lnTo>
                    <a:pt x="1342500" y="718402"/>
                  </a:lnTo>
                  <a:lnTo>
                    <a:pt x="1312119" y="663140"/>
                  </a:lnTo>
                  <a:lnTo>
                    <a:pt x="1281739" y="607878"/>
                  </a:lnTo>
                  <a:lnTo>
                    <a:pt x="1251359" y="552617"/>
                  </a:lnTo>
                  <a:lnTo>
                    <a:pt x="1220978" y="497355"/>
                  </a:lnTo>
                  <a:lnTo>
                    <a:pt x="1190598" y="442093"/>
                  </a:lnTo>
                  <a:lnTo>
                    <a:pt x="1160217" y="386831"/>
                  </a:lnTo>
                  <a:lnTo>
                    <a:pt x="1129837" y="331570"/>
                  </a:lnTo>
                  <a:lnTo>
                    <a:pt x="1099457" y="276308"/>
                  </a:lnTo>
                  <a:lnTo>
                    <a:pt x="1069076" y="221046"/>
                  </a:lnTo>
                  <a:lnTo>
                    <a:pt x="1038696" y="165785"/>
                  </a:lnTo>
                  <a:lnTo>
                    <a:pt x="1008316" y="110523"/>
                  </a:lnTo>
                  <a:lnTo>
                    <a:pt x="977935" y="55261"/>
                  </a:lnTo>
                  <a:lnTo>
                    <a:pt x="947555" y="0"/>
                  </a:lnTo>
                  <a:lnTo>
                    <a:pt x="893644" y="30841"/>
                  </a:lnTo>
                  <a:lnTo>
                    <a:pt x="840812" y="63494"/>
                  </a:lnTo>
                  <a:lnTo>
                    <a:pt x="789119" y="97923"/>
                  </a:lnTo>
                  <a:lnTo>
                    <a:pt x="738625" y="134088"/>
                  </a:lnTo>
                  <a:lnTo>
                    <a:pt x="689389" y="171946"/>
                  </a:lnTo>
                  <a:lnTo>
                    <a:pt x="641466" y="211455"/>
                  </a:lnTo>
                  <a:lnTo>
                    <a:pt x="594912" y="252567"/>
                  </a:lnTo>
                  <a:lnTo>
                    <a:pt x="549781" y="295237"/>
                  </a:lnTo>
                  <a:lnTo>
                    <a:pt x="506126" y="339415"/>
                  </a:lnTo>
                  <a:lnTo>
                    <a:pt x="463995" y="385050"/>
                  </a:lnTo>
                  <a:lnTo>
                    <a:pt x="423439" y="432089"/>
                  </a:lnTo>
                  <a:lnTo>
                    <a:pt x="384503" y="480478"/>
                  </a:lnTo>
                  <a:lnTo>
                    <a:pt x="347232" y="530162"/>
                  </a:lnTo>
                  <a:lnTo>
                    <a:pt x="311671" y="581082"/>
                  </a:lnTo>
                  <a:lnTo>
                    <a:pt x="277858" y="633180"/>
                  </a:lnTo>
                  <a:lnTo>
                    <a:pt x="245835" y="686397"/>
                  </a:lnTo>
                  <a:lnTo>
                    <a:pt x="215637" y="740670"/>
                  </a:lnTo>
                  <a:lnTo>
                    <a:pt x="187299" y="795937"/>
                  </a:lnTo>
                  <a:lnTo>
                    <a:pt x="160854" y="852135"/>
                  </a:lnTo>
                  <a:lnTo>
                    <a:pt x="136333" y="909198"/>
                  </a:lnTo>
                  <a:lnTo>
                    <a:pt x="113764" y="967062"/>
                  </a:lnTo>
                  <a:lnTo>
                    <a:pt x="93173" y="1025658"/>
                  </a:lnTo>
                  <a:lnTo>
                    <a:pt x="74583" y="1084919"/>
                  </a:lnTo>
                  <a:lnTo>
                    <a:pt x="58016" y="1144778"/>
                  </a:lnTo>
                  <a:lnTo>
                    <a:pt x="43491" y="1205164"/>
                  </a:lnTo>
                  <a:lnTo>
                    <a:pt x="31025" y="1266009"/>
                  </a:lnTo>
                  <a:lnTo>
                    <a:pt x="20633" y="1327243"/>
                  </a:lnTo>
                  <a:lnTo>
                    <a:pt x="12326" y="1388793"/>
                  </a:lnTo>
                  <a:lnTo>
                    <a:pt x="6113" y="1450591"/>
                  </a:lnTo>
                  <a:lnTo>
                    <a:pt x="2003" y="1512563"/>
                  </a:lnTo>
                  <a:lnTo>
                    <a:pt x="0" y="1574640"/>
                  </a:lnTo>
                  <a:lnTo>
                    <a:pt x="105" y="1636749"/>
                  </a:lnTo>
                  <a:lnTo>
                    <a:pt x="2319" y="1698818"/>
                  </a:lnTo>
                  <a:lnTo>
                    <a:pt x="6640" y="1760776"/>
                  </a:lnTo>
                  <a:lnTo>
                    <a:pt x="13062" y="1822552"/>
                  </a:lnTo>
                  <a:lnTo>
                    <a:pt x="21579" y="1884075"/>
                  </a:lnTo>
                  <a:lnTo>
                    <a:pt x="32179" y="1945272"/>
                  </a:lnTo>
                  <a:lnTo>
                    <a:pt x="44851" y="2006074"/>
                  </a:lnTo>
                  <a:lnTo>
                    <a:pt x="59581" y="2066411"/>
                  </a:lnTo>
                  <a:lnTo>
                    <a:pt x="76351" y="2126213"/>
                  </a:lnTo>
                  <a:lnTo>
                    <a:pt x="95142" y="2185411"/>
                  </a:lnTo>
                  <a:lnTo>
                    <a:pt x="115932" y="2243937"/>
                  </a:lnTo>
                  <a:lnTo>
                    <a:pt x="138698" y="2301723"/>
                  </a:lnTo>
                  <a:lnTo>
                    <a:pt x="163413" y="2358703"/>
                  </a:lnTo>
                  <a:lnTo>
                    <a:pt x="190048" y="2414811"/>
                  </a:lnTo>
                  <a:lnTo>
                    <a:pt x="218573" y="2469981"/>
                  </a:lnTo>
                  <a:lnTo>
                    <a:pt x="248956" y="2524152"/>
                  </a:lnTo>
                  <a:lnTo>
                    <a:pt x="281160" y="2577259"/>
                  </a:lnTo>
                  <a:lnTo>
                    <a:pt x="315149" y="2629243"/>
                  </a:lnTo>
                  <a:lnTo>
                    <a:pt x="350883" y="2680042"/>
                  </a:lnTo>
                  <a:lnTo>
                    <a:pt x="388322" y="2729598"/>
                  </a:lnTo>
                  <a:lnTo>
                    <a:pt x="427422" y="2777855"/>
                  </a:lnTo>
                  <a:lnTo>
                    <a:pt x="468138" y="2824756"/>
                  </a:lnTo>
                  <a:lnTo>
                    <a:pt x="510423" y="2870247"/>
                  </a:lnTo>
                  <a:lnTo>
                    <a:pt x="554229" y="2914277"/>
                  </a:lnTo>
                  <a:lnTo>
                    <a:pt x="599504" y="2956793"/>
                  </a:lnTo>
                  <a:lnTo>
                    <a:pt x="646197" y="2997747"/>
                  </a:lnTo>
                  <a:lnTo>
                    <a:pt x="694254" y="3037093"/>
                  </a:lnTo>
                  <a:lnTo>
                    <a:pt x="743619" y="3074784"/>
                  </a:lnTo>
                  <a:lnTo>
                    <a:pt x="794236" y="3110776"/>
                  </a:lnTo>
                  <a:lnTo>
                    <a:pt x="846045" y="3145030"/>
                  </a:lnTo>
                  <a:lnTo>
                    <a:pt x="898988" y="3177504"/>
                  </a:lnTo>
                  <a:lnTo>
                    <a:pt x="953003" y="3208162"/>
                  </a:lnTo>
                  <a:lnTo>
                    <a:pt x="1008028" y="3236968"/>
                  </a:lnTo>
                  <a:lnTo>
                    <a:pt x="1063999" y="3263889"/>
                  </a:lnTo>
                  <a:lnTo>
                    <a:pt x="1120852" y="3288893"/>
                  </a:lnTo>
                  <a:lnTo>
                    <a:pt x="1178521" y="3311953"/>
                  </a:lnTo>
                  <a:lnTo>
                    <a:pt x="1236940" y="3333041"/>
                  </a:lnTo>
                  <a:lnTo>
                    <a:pt x="1296042" y="3352134"/>
                  </a:lnTo>
                  <a:lnTo>
                    <a:pt x="1355758" y="3369208"/>
                  </a:lnTo>
                  <a:lnTo>
                    <a:pt x="1416019" y="3384245"/>
                  </a:lnTo>
                  <a:lnTo>
                    <a:pt x="1476756" y="3397227"/>
                  </a:lnTo>
                  <a:lnTo>
                    <a:pt x="1537898" y="3408139"/>
                  </a:lnTo>
                  <a:lnTo>
                    <a:pt x="1599376" y="3416969"/>
                  </a:lnTo>
                  <a:lnTo>
                    <a:pt x="1661119" y="3423705"/>
                  </a:lnTo>
                  <a:lnTo>
                    <a:pt x="1723054" y="3428342"/>
                  </a:lnTo>
                  <a:lnTo>
                    <a:pt x="1785112" y="3430872"/>
                  </a:lnTo>
                  <a:lnTo>
                    <a:pt x="1847219" y="3431294"/>
                  </a:lnTo>
                  <a:lnTo>
                    <a:pt x="1909305" y="3429607"/>
                  </a:lnTo>
                  <a:lnTo>
                    <a:pt x="1971298" y="3425812"/>
                  </a:lnTo>
                  <a:lnTo>
                    <a:pt x="2033126" y="3419915"/>
                  </a:lnTo>
                  <a:lnTo>
                    <a:pt x="2094718" y="3411921"/>
                  </a:lnTo>
                  <a:lnTo>
                    <a:pt x="2156004" y="3401841"/>
                  </a:lnTo>
                  <a:lnTo>
                    <a:pt x="2216911" y="3389685"/>
                  </a:lnTo>
                  <a:lnTo>
                    <a:pt x="2277371" y="3375468"/>
                  </a:lnTo>
                  <a:lnTo>
                    <a:pt x="2337314" y="3359207"/>
                  </a:lnTo>
                  <a:lnTo>
                    <a:pt x="2396669" y="3340919"/>
                  </a:lnTo>
                  <a:lnTo>
                    <a:pt x="2455369" y="3320626"/>
                  </a:lnTo>
                  <a:lnTo>
                    <a:pt x="2513347" y="3298352"/>
                  </a:lnTo>
                  <a:lnTo>
                    <a:pt x="2570534" y="3274122"/>
                  </a:lnTo>
                  <a:lnTo>
                    <a:pt x="2626866" y="3247964"/>
                  </a:lnTo>
                  <a:lnTo>
                    <a:pt x="2682277" y="3219908"/>
                  </a:lnTo>
                  <a:lnTo>
                    <a:pt x="2736703" y="3189987"/>
                  </a:lnTo>
                  <a:lnTo>
                    <a:pt x="2790082" y="3158235"/>
                  </a:lnTo>
                  <a:lnTo>
                    <a:pt x="2842352" y="3124689"/>
                  </a:lnTo>
                  <a:lnTo>
                    <a:pt x="2893453" y="3089387"/>
                  </a:lnTo>
                  <a:lnTo>
                    <a:pt x="2943326" y="3052370"/>
                  </a:lnTo>
                  <a:lnTo>
                    <a:pt x="2991912" y="3013681"/>
                  </a:lnTo>
                  <a:lnTo>
                    <a:pt x="3039157" y="2973365"/>
                  </a:lnTo>
                  <a:lnTo>
                    <a:pt x="3085006" y="2931467"/>
                  </a:lnTo>
                  <a:lnTo>
                    <a:pt x="3129406" y="2888037"/>
                  </a:lnTo>
                  <a:lnTo>
                    <a:pt x="3172305" y="2843125"/>
                  </a:lnTo>
                  <a:lnTo>
                    <a:pt x="3213655" y="2796781"/>
                  </a:lnTo>
                  <a:lnTo>
                    <a:pt x="3253407" y="2749060"/>
                  </a:lnTo>
                  <a:lnTo>
                    <a:pt x="3291515" y="2700017"/>
                  </a:lnTo>
                  <a:lnTo>
                    <a:pt x="3327937" y="2649708"/>
                  </a:lnTo>
                  <a:lnTo>
                    <a:pt x="3362628" y="2598191"/>
                  </a:lnTo>
                  <a:lnTo>
                    <a:pt x="3395551" y="2545526"/>
                  </a:lnTo>
                  <a:lnTo>
                    <a:pt x="3426666" y="2491773"/>
                  </a:lnTo>
                  <a:lnTo>
                    <a:pt x="3455938" y="2436995"/>
                  </a:lnTo>
                  <a:lnTo>
                    <a:pt x="3483334" y="2381254"/>
                  </a:lnTo>
                  <a:lnTo>
                    <a:pt x="3426273" y="2354404"/>
                  </a:lnTo>
                  <a:lnTo>
                    <a:pt x="3369213" y="2327553"/>
                  </a:lnTo>
                  <a:lnTo>
                    <a:pt x="3312153" y="2300703"/>
                  </a:lnTo>
                  <a:lnTo>
                    <a:pt x="3255093" y="2273852"/>
                  </a:lnTo>
                  <a:lnTo>
                    <a:pt x="3198032" y="2247002"/>
                  </a:lnTo>
                  <a:lnTo>
                    <a:pt x="3140972" y="2220151"/>
                  </a:lnTo>
                  <a:lnTo>
                    <a:pt x="3083912" y="2193301"/>
                  </a:lnTo>
                  <a:lnTo>
                    <a:pt x="3026852" y="2166450"/>
                  </a:lnTo>
                  <a:lnTo>
                    <a:pt x="2969791" y="2139600"/>
                  </a:lnTo>
                  <a:lnTo>
                    <a:pt x="2912731" y="2112749"/>
                  </a:lnTo>
                  <a:lnTo>
                    <a:pt x="2855671" y="2085899"/>
                  </a:lnTo>
                  <a:lnTo>
                    <a:pt x="2798610" y="2059048"/>
                  </a:lnTo>
                  <a:lnTo>
                    <a:pt x="2741550" y="2032198"/>
                  </a:lnTo>
                  <a:lnTo>
                    <a:pt x="2684490" y="2005347"/>
                  </a:lnTo>
                  <a:lnTo>
                    <a:pt x="2627430" y="1978496"/>
                  </a:lnTo>
                  <a:lnTo>
                    <a:pt x="2570369" y="1951646"/>
                  </a:lnTo>
                  <a:lnTo>
                    <a:pt x="2513309" y="1924795"/>
                  </a:lnTo>
                  <a:lnTo>
                    <a:pt x="2456249" y="1897945"/>
                  </a:lnTo>
                  <a:lnTo>
                    <a:pt x="2399189" y="1871094"/>
                  </a:lnTo>
                  <a:lnTo>
                    <a:pt x="2342128" y="1844244"/>
                  </a:lnTo>
                  <a:lnTo>
                    <a:pt x="2285068" y="1817393"/>
                  </a:lnTo>
                  <a:lnTo>
                    <a:pt x="2228008" y="1790543"/>
                  </a:lnTo>
                  <a:lnTo>
                    <a:pt x="2170948" y="1763692"/>
                  </a:lnTo>
                  <a:lnTo>
                    <a:pt x="2113887" y="1736842"/>
                  </a:lnTo>
                  <a:lnTo>
                    <a:pt x="2056827" y="1709991"/>
                  </a:lnTo>
                  <a:lnTo>
                    <a:pt x="1999767" y="1683141"/>
                  </a:lnTo>
                  <a:lnTo>
                    <a:pt x="1942706" y="1656290"/>
                  </a:lnTo>
                  <a:lnTo>
                    <a:pt x="1885646" y="1629440"/>
                  </a:lnTo>
                  <a:close/>
                </a:path>
              </a:pathLst>
            </a:custGeom>
            <a:solidFill>
              <a:srgbClr val="377EB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178835"/>
              <a:ext cx="1828770" cy="2381254"/>
            </a:xfrm>
            <a:custGeom>
              <a:avLst/>
              <a:pathLst>
                <a:path w="1828770" h="2381254">
                  <a:moveTo>
                    <a:pt x="0" y="1602589"/>
                  </a:moveTo>
                  <a:lnTo>
                    <a:pt x="57060" y="1629440"/>
                  </a:lnTo>
                  <a:lnTo>
                    <a:pt x="114120" y="1656290"/>
                  </a:lnTo>
                  <a:lnTo>
                    <a:pt x="171180" y="1683141"/>
                  </a:lnTo>
                  <a:lnTo>
                    <a:pt x="228241" y="1709991"/>
                  </a:lnTo>
                  <a:lnTo>
                    <a:pt x="285301" y="1736842"/>
                  </a:lnTo>
                  <a:lnTo>
                    <a:pt x="342361" y="1763692"/>
                  </a:lnTo>
                  <a:lnTo>
                    <a:pt x="399421" y="1790543"/>
                  </a:lnTo>
                  <a:lnTo>
                    <a:pt x="456482" y="1817393"/>
                  </a:lnTo>
                  <a:lnTo>
                    <a:pt x="513542" y="1844244"/>
                  </a:lnTo>
                  <a:lnTo>
                    <a:pt x="570602" y="1871094"/>
                  </a:lnTo>
                  <a:lnTo>
                    <a:pt x="627662" y="1897945"/>
                  </a:lnTo>
                  <a:lnTo>
                    <a:pt x="684723" y="1924795"/>
                  </a:lnTo>
                  <a:lnTo>
                    <a:pt x="741783" y="1951646"/>
                  </a:lnTo>
                  <a:lnTo>
                    <a:pt x="798843" y="1978496"/>
                  </a:lnTo>
                  <a:lnTo>
                    <a:pt x="855903" y="2005347"/>
                  </a:lnTo>
                  <a:lnTo>
                    <a:pt x="912964" y="2032198"/>
                  </a:lnTo>
                  <a:lnTo>
                    <a:pt x="970024" y="2059048"/>
                  </a:lnTo>
                  <a:lnTo>
                    <a:pt x="1027084" y="2085899"/>
                  </a:lnTo>
                  <a:lnTo>
                    <a:pt x="1084145" y="2112749"/>
                  </a:lnTo>
                  <a:lnTo>
                    <a:pt x="1141205" y="2139600"/>
                  </a:lnTo>
                  <a:lnTo>
                    <a:pt x="1198265" y="2166450"/>
                  </a:lnTo>
                  <a:lnTo>
                    <a:pt x="1255325" y="2193301"/>
                  </a:lnTo>
                  <a:lnTo>
                    <a:pt x="1312386" y="2220151"/>
                  </a:lnTo>
                  <a:lnTo>
                    <a:pt x="1369446" y="2247002"/>
                  </a:lnTo>
                  <a:lnTo>
                    <a:pt x="1426506" y="2273852"/>
                  </a:lnTo>
                  <a:lnTo>
                    <a:pt x="1483566" y="2300703"/>
                  </a:lnTo>
                  <a:lnTo>
                    <a:pt x="1540627" y="2327553"/>
                  </a:lnTo>
                  <a:lnTo>
                    <a:pt x="1597687" y="2354404"/>
                  </a:lnTo>
                  <a:lnTo>
                    <a:pt x="1654747" y="2381254"/>
                  </a:lnTo>
                  <a:lnTo>
                    <a:pt x="1680457" y="2324097"/>
                  </a:lnTo>
                  <a:lnTo>
                    <a:pt x="1704192" y="2266092"/>
                  </a:lnTo>
                  <a:lnTo>
                    <a:pt x="1725927" y="2207308"/>
                  </a:lnTo>
                  <a:lnTo>
                    <a:pt x="1745634" y="2147813"/>
                  </a:lnTo>
                  <a:lnTo>
                    <a:pt x="1763291" y="2087679"/>
                  </a:lnTo>
                  <a:lnTo>
                    <a:pt x="1778877" y="2026974"/>
                  </a:lnTo>
                  <a:lnTo>
                    <a:pt x="1792374" y="1965771"/>
                  </a:lnTo>
                  <a:lnTo>
                    <a:pt x="1803766" y="1904142"/>
                  </a:lnTo>
                  <a:lnTo>
                    <a:pt x="1813040" y="1842158"/>
                  </a:lnTo>
                  <a:lnTo>
                    <a:pt x="1820184" y="1779894"/>
                  </a:lnTo>
                  <a:lnTo>
                    <a:pt x="1825191" y="1717420"/>
                  </a:lnTo>
                  <a:lnTo>
                    <a:pt x="1828054" y="1654812"/>
                  </a:lnTo>
                  <a:lnTo>
                    <a:pt x="1828770" y="1592143"/>
                  </a:lnTo>
                  <a:lnTo>
                    <a:pt x="1827338" y="1529486"/>
                  </a:lnTo>
                  <a:lnTo>
                    <a:pt x="1823760" y="1466915"/>
                  </a:lnTo>
                  <a:lnTo>
                    <a:pt x="1818040" y="1404503"/>
                  </a:lnTo>
                  <a:lnTo>
                    <a:pt x="1810185" y="1342324"/>
                  </a:lnTo>
                  <a:lnTo>
                    <a:pt x="1800204" y="1280450"/>
                  </a:lnTo>
                  <a:lnTo>
                    <a:pt x="1788109" y="1218955"/>
                  </a:lnTo>
                  <a:lnTo>
                    <a:pt x="1773913" y="1157910"/>
                  </a:lnTo>
                  <a:lnTo>
                    <a:pt x="1757635" y="1097388"/>
                  </a:lnTo>
                  <a:lnTo>
                    <a:pt x="1739292" y="1037459"/>
                  </a:lnTo>
                  <a:lnTo>
                    <a:pt x="1718906" y="978194"/>
                  </a:lnTo>
                  <a:lnTo>
                    <a:pt x="1696502" y="919661"/>
                  </a:lnTo>
                  <a:lnTo>
                    <a:pt x="1672105" y="861932"/>
                  </a:lnTo>
                  <a:lnTo>
                    <a:pt x="1645744" y="805071"/>
                  </a:lnTo>
                  <a:lnTo>
                    <a:pt x="1617450" y="749148"/>
                  </a:lnTo>
                  <a:lnTo>
                    <a:pt x="1587257" y="694227"/>
                  </a:lnTo>
                  <a:lnTo>
                    <a:pt x="1555200" y="640373"/>
                  </a:lnTo>
                  <a:lnTo>
                    <a:pt x="1521316" y="587648"/>
                  </a:lnTo>
                  <a:lnTo>
                    <a:pt x="1485646" y="536116"/>
                  </a:lnTo>
                  <a:lnTo>
                    <a:pt x="1448230" y="485836"/>
                  </a:lnTo>
                  <a:lnTo>
                    <a:pt x="1409114" y="436868"/>
                  </a:lnTo>
                  <a:lnTo>
                    <a:pt x="1368343" y="389269"/>
                  </a:lnTo>
                  <a:lnTo>
                    <a:pt x="1325965" y="343095"/>
                  </a:lnTo>
                  <a:lnTo>
                    <a:pt x="1282029" y="298400"/>
                  </a:lnTo>
                  <a:lnTo>
                    <a:pt x="1236588" y="255237"/>
                  </a:lnTo>
                  <a:lnTo>
                    <a:pt x="1189695" y="213656"/>
                  </a:lnTo>
                  <a:lnTo>
                    <a:pt x="1141404" y="173707"/>
                  </a:lnTo>
                  <a:lnTo>
                    <a:pt x="1091773" y="135435"/>
                  </a:lnTo>
                  <a:lnTo>
                    <a:pt x="1040859" y="98887"/>
                  </a:lnTo>
                  <a:lnTo>
                    <a:pt x="988723" y="64105"/>
                  </a:lnTo>
                  <a:lnTo>
                    <a:pt x="935426" y="31129"/>
                  </a:lnTo>
                  <a:lnTo>
                    <a:pt x="881031" y="0"/>
                  </a:lnTo>
                  <a:lnTo>
                    <a:pt x="850650" y="55261"/>
                  </a:lnTo>
                  <a:lnTo>
                    <a:pt x="820270" y="110523"/>
                  </a:lnTo>
                  <a:lnTo>
                    <a:pt x="789889" y="165785"/>
                  </a:lnTo>
                  <a:lnTo>
                    <a:pt x="759509" y="221046"/>
                  </a:lnTo>
                  <a:lnTo>
                    <a:pt x="729129" y="276308"/>
                  </a:lnTo>
                  <a:lnTo>
                    <a:pt x="698748" y="331570"/>
                  </a:lnTo>
                  <a:lnTo>
                    <a:pt x="668368" y="386831"/>
                  </a:lnTo>
                  <a:lnTo>
                    <a:pt x="637988" y="442093"/>
                  </a:lnTo>
                  <a:lnTo>
                    <a:pt x="607607" y="497355"/>
                  </a:lnTo>
                  <a:lnTo>
                    <a:pt x="577227" y="552617"/>
                  </a:lnTo>
                  <a:lnTo>
                    <a:pt x="546846" y="607878"/>
                  </a:lnTo>
                  <a:lnTo>
                    <a:pt x="516466" y="663140"/>
                  </a:lnTo>
                  <a:lnTo>
                    <a:pt x="486086" y="718402"/>
                  </a:lnTo>
                  <a:lnTo>
                    <a:pt x="455705" y="773663"/>
                  </a:lnTo>
                  <a:lnTo>
                    <a:pt x="425325" y="828925"/>
                  </a:lnTo>
                  <a:lnTo>
                    <a:pt x="394944" y="884187"/>
                  </a:lnTo>
                  <a:lnTo>
                    <a:pt x="364564" y="939449"/>
                  </a:lnTo>
                  <a:lnTo>
                    <a:pt x="334184" y="994710"/>
                  </a:lnTo>
                  <a:lnTo>
                    <a:pt x="303803" y="1049972"/>
                  </a:lnTo>
                  <a:lnTo>
                    <a:pt x="273423" y="1105234"/>
                  </a:lnTo>
                  <a:lnTo>
                    <a:pt x="243043" y="1160495"/>
                  </a:lnTo>
                  <a:lnTo>
                    <a:pt x="212662" y="1215757"/>
                  </a:lnTo>
                  <a:lnTo>
                    <a:pt x="182282" y="1271019"/>
                  </a:lnTo>
                  <a:lnTo>
                    <a:pt x="151901" y="1326281"/>
                  </a:lnTo>
                  <a:lnTo>
                    <a:pt x="121521" y="1381542"/>
                  </a:lnTo>
                  <a:lnTo>
                    <a:pt x="91141" y="1436804"/>
                  </a:lnTo>
                  <a:lnTo>
                    <a:pt x="60760" y="1492066"/>
                  </a:lnTo>
                  <a:lnTo>
                    <a:pt x="30380" y="1547327"/>
                  </a:lnTo>
                  <a:close/>
                </a:path>
              </a:pathLst>
            </a:custGeom>
            <a:solidFill>
              <a:srgbClr val="4DAF4A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349081" y="1952625"/>
              <a:ext cx="881031" cy="1828799"/>
            </a:xfrm>
            <a:custGeom>
              <a:avLst/>
              <a:pathLst>
                <a:path w="881031" h="1828799">
                  <a:moveTo>
                    <a:pt x="0" y="1828799"/>
                  </a:moveTo>
                  <a:lnTo>
                    <a:pt x="30380" y="1773538"/>
                  </a:lnTo>
                  <a:lnTo>
                    <a:pt x="60760" y="1718276"/>
                  </a:lnTo>
                  <a:lnTo>
                    <a:pt x="91141" y="1663014"/>
                  </a:lnTo>
                  <a:lnTo>
                    <a:pt x="121521" y="1607753"/>
                  </a:lnTo>
                  <a:lnTo>
                    <a:pt x="151901" y="1552491"/>
                  </a:lnTo>
                  <a:lnTo>
                    <a:pt x="182282" y="1497229"/>
                  </a:lnTo>
                  <a:lnTo>
                    <a:pt x="212662" y="1441968"/>
                  </a:lnTo>
                  <a:lnTo>
                    <a:pt x="243043" y="1386706"/>
                  </a:lnTo>
                  <a:lnTo>
                    <a:pt x="273423" y="1331444"/>
                  </a:lnTo>
                  <a:lnTo>
                    <a:pt x="303803" y="1276182"/>
                  </a:lnTo>
                  <a:lnTo>
                    <a:pt x="334184" y="1220921"/>
                  </a:lnTo>
                  <a:lnTo>
                    <a:pt x="364564" y="1165659"/>
                  </a:lnTo>
                  <a:lnTo>
                    <a:pt x="394944" y="1110397"/>
                  </a:lnTo>
                  <a:lnTo>
                    <a:pt x="425325" y="1055136"/>
                  </a:lnTo>
                  <a:lnTo>
                    <a:pt x="455705" y="999874"/>
                  </a:lnTo>
                  <a:lnTo>
                    <a:pt x="486086" y="944612"/>
                  </a:lnTo>
                  <a:lnTo>
                    <a:pt x="516466" y="889350"/>
                  </a:lnTo>
                  <a:lnTo>
                    <a:pt x="546846" y="834089"/>
                  </a:lnTo>
                  <a:lnTo>
                    <a:pt x="577227" y="778827"/>
                  </a:lnTo>
                  <a:lnTo>
                    <a:pt x="607607" y="723565"/>
                  </a:lnTo>
                  <a:lnTo>
                    <a:pt x="637988" y="668304"/>
                  </a:lnTo>
                  <a:lnTo>
                    <a:pt x="668368" y="613042"/>
                  </a:lnTo>
                  <a:lnTo>
                    <a:pt x="698748" y="557780"/>
                  </a:lnTo>
                  <a:lnTo>
                    <a:pt x="729129" y="502518"/>
                  </a:lnTo>
                  <a:lnTo>
                    <a:pt x="759509" y="447257"/>
                  </a:lnTo>
                  <a:lnTo>
                    <a:pt x="789889" y="391995"/>
                  </a:lnTo>
                  <a:lnTo>
                    <a:pt x="820270" y="336733"/>
                  </a:lnTo>
                  <a:lnTo>
                    <a:pt x="850650" y="281472"/>
                  </a:lnTo>
                  <a:lnTo>
                    <a:pt x="881031" y="226210"/>
                  </a:lnTo>
                  <a:lnTo>
                    <a:pt x="822936" y="195617"/>
                  </a:lnTo>
                  <a:lnTo>
                    <a:pt x="763781" y="167129"/>
                  </a:lnTo>
                  <a:lnTo>
                    <a:pt x="703641" y="140783"/>
                  </a:lnTo>
                  <a:lnTo>
                    <a:pt x="642594" y="116613"/>
                  </a:lnTo>
                  <a:lnTo>
                    <a:pt x="580719" y="94650"/>
                  </a:lnTo>
                  <a:lnTo>
                    <a:pt x="518095" y="74922"/>
                  </a:lnTo>
                  <a:lnTo>
                    <a:pt x="454804" y="57455"/>
                  </a:lnTo>
                  <a:lnTo>
                    <a:pt x="390926" y="42270"/>
                  </a:lnTo>
                  <a:lnTo>
                    <a:pt x="326544" y="29389"/>
                  </a:lnTo>
                  <a:lnTo>
                    <a:pt x="261742" y="18827"/>
                  </a:lnTo>
                  <a:lnTo>
                    <a:pt x="196602" y="10598"/>
                  </a:lnTo>
                  <a:lnTo>
                    <a:pt x="131209" y="4712"/>
                  </a:lnTo>
                  <a:lnTo>
                    <a:pt x="65646" y="117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984EA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79462" y="2842123"/>
              <a:ext cx="29615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Asia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579432" y="4272369"/>
              <a:ext cx="482977" cy="128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Europe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638311" y="3544553"/>
              <a:ext cx="96609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 America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21416" y="2851848"/>
              <a:ext cx="989436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South America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2020-12-22T15:10:19Z</dcterms:modified>
</cp:coreProperties>
</file>