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542904" y="1790925"/>
              <a:ext cx="5936987" cy="38736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483224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363862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44501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542904" y="5436671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542904" y="505690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42904" y="4677141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42904" y="429737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42904" y="391761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542904" y="3537845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42904" y="315808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42904" y="277831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542904" y="2398549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542904" y="201878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542904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423543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304181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184820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542904" y="1847889"/>
              <a:ext cx="5820576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542904" y="2227655"/>
              <a:ext cx="4721342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542904" y="2607420"/>
              <a:ext cx="2574594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542904" y="2987185"/>
              <a:ext cx="1896623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542904" y="3366951"/>
              <a:ext cx="1680350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542904" y="3746716"/>
              <a:ext cx="1673768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542904" y="4126481"/>
              <a:ext cx="1591020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542904" y="4506247"/>
              <a:ext cx="1581616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542904" y="4886012"/>
              <a:ext cx="1520496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542904" y="5265777"/>
              <a:ext cx="1466898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8133662" y="1961765"/>
              <a:ext cx="22887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USA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962176" y="2341584"/>
              <a:ext cx="30113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China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118439" y="2739515"/>
              <a:ext cx="301236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ITALY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440469" y="3119280"/>
              <a:ext cx="289115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INDIA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224195" y="3499046"/>
              <a:ext cx="379523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BRAZIL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217613" y="3876164"/>
              <a:ext cx="32532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SPAIN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134865" y="4255877"/>
              <a:ext cx="789059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KOREA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125462" y="4635695"/>
              <a:ext cx="45177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CANADA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064341" y="5015460"/>
              <a:ext cx="52408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ENGLAND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010743" y="5395226"/>
              <a:ext cx="44568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FRANCE</a:t>
              </a:r>
            </a:p>
          </p:txBody>
        </p:sp>
        <p:sp>
          <p:nvSpPr>
            <p:cNvPr id="43" name="rc43"/>
            <p:cNvSpPr/>
            <p:nvPr/>
          </p:nvSpPr>
          <p:spPr>
            <a:xfrm>
              <a:off x="2542904" y="1790925"/>
              <a:ext cx="5936987" cy="38736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2383799" y="539498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445954" y="5015160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445954" y="4635395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445954" y="4258467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445954" y="387591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445954" y="3497572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445954" y="311775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445954" y="273662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445954" y="235822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445954" y="1978456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2508110" y="54366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508110" y="50569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508110" y="46771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508110" y="42973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508110" y="39176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508110" y="35378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508110" y="31580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508110" y="27783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508110" y="23985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508110" y="20187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542904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423543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304181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8184820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2511827" y="572546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299232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179870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8060509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286227" y="5865464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542904" y="1527687"/>
              <a:ext cx="137910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Countries.Regions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2020-12-22T15:10:15Z</dcterms:modified>
</cp:coreProperties>
</file>