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71863" y="1667823"/>
              <a:ext cx="215443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Web.of.Science.Categories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5692648" y="1931068"/>
              <a:ext cx="1125111" cy="1610692"/>
            </a:xfrm>
            <a:prstGeom prst="rect">
              <a:avLst/>
            </a:prstGeom>
            <a:solidFill>
              <a:srgbClr val="DA9F6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016739" y="3699752"/>
              <a:ext cx="1675909" cy="1126034"/>
            </a:xfrm>
            <a:prstGeom prst="rect">
              <a:avLst/>
            </a:prstGeom>
            <a:solidFill>
              <a:srgbClr val="12C19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016739" y="1931068"/>
              <a:ext cx="1675909" cy="1768684"/>
            </a:xfrm>
            <a:prstGeom prst="rect">
              <a:avLst/>
            </a:prstGeom>
            <a:solidFill>
              <a:srgbClr val="BE9C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01321" y="3541760"/>
              <a:ext cx="1025359" cy="1009283"/>
            </a:xfrm>
            <a:prstGeom prst="rect">
              <a:avLst/>
            </a:prstGeom>
            <a:solidFill>
              <a:srgbClr val="88B9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55654" y="1931068"/>
              <a:ext cx="971026" cy="1610692"/>
            </a:xfrm>
            <a:prstGeom prst="rect">
              <a:avLst/>
            </a:prstGeom>
            <a:solidFill>
              <a:srgbClr val="60B4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71481" y="1931068"/>
              <a:ext cx="2145257" cy="2222110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692648" y="3541760"/>
              <a:ext cx="1064755" cy="1275397"/>
            </a:xfrm>
            <a:prstGeom prst="rect">
              <a:avLst/>
            </a:prstGeom>
            <a:solidFill>
              <a:srgbClr val="C6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817760" y="1931068"/>
              <a:ext cx="1037893" cy="1610692"/>
            </a:xfrm>
            <a:prstGeom prst="rect">
              <a:avLst/>
            </a:prstGeom>
            <a:solidFill>
              <a:srgbClr val="00C1B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757403" y="5271539"/>
              <a:ext cx="1397347" cy="680281"/>
            </a:xfrm>
            <a:prstGeom prst="rect">
              <a:avLst/>
            </a:prstGeom>
            <a:solidFill>
              <a:srgbClr val="DA92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757403" y="3541760"/>
              <a:ext cx="1043918" cy="1009283"/>
            </a:xfrm>
            <a:prstGeom prst="rect">
              <a:avLst/>
            </a:prstGeom>
            <a:solidFill>
              <a:srgbClr val="5CBE7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871481" y="4153178"/>
              <a:ext cx="2145257" cy="1798643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8154751" y="4551044"/>
              <a:ext cx="671930" cy="1400777"/>
            </a:xfrm>
            <a:prstGeom prst="rect">
              <a:avLst/>
            </a:prstGeom>
            <a:solidFill>
              <a:srgbClr val="E8968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16739" y="4825787"/>
              <a:ext cx="1675909" cy="1126034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757403" y="4551044"/>
              <a:ext cx="1397347" cy="720495"/>
            </a:xfrm>
            <a:prstGeom prst="rect">
              <a:avLst/>
            </a:prstGeom>
            <a:solidFill>
              <a:srgbClr val="00BCD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692648" y="4817157"/>
              <a:ext cx="1064755" cy="1134664"/>
            </a:xfrm>
            <a:prstGeom prst="rect">
              <a:avLst/>
            </a:prstGeom>
            <a:solidFill>
              <a:srgbClr val="E98E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746882" y="2481835"/>
              <a:ext cx="10166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AGRICULTURE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746882" y="2686414"/>
              <a:ext cx="1016644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DAIRY ANIMAL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944699" y="2884103"/>
              <a:ext cx="62101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19154" y="4108707"/>
              <a:ext cx="107107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BIOCHEMISTRY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066971" y="4309943"/>
              <a:ext cx="157544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MOLECULAR BIOLOGY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237674" y="2560831"/>
              <a:ext cx="1234039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BIOTECHNOLOGY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551965" y="2765410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299782" y="2963167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902643" y="3892339"/>
              <a:ext cx="82271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CHEMISTRY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8011272" y="4096986"/>
              <a:ext cx="60545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72443" y="2682935"/>
              <a:ext cx="737449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FISHERIES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900180" y="2988644"/>
              <a:ext cx="20878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SCIENCE TECHNOLOGY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2255" y="4090913"/>
              <a:ext cx="905542" cy="59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43989" y="4206571"/>
              <a:ext cx="562073" cy="5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HEPATOLOGY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47791" y="2683003"/>
              <a:ext cx="97783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IMMUNOLOGY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180565" y="5360512"/>
              <a:ext cx="55102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MARINE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963273" y="5558201"/>
              <a:ext cx="98560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FRESHWATER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133976" y="5759438"/>
              <a:ext cx="64420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BIOLOGY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987905" y="3829133"/>
              <a:ext cx="582915" cy="882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44825" y="4000761"/>
              <a:ext cx="669075" cy="883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RESEARCH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12355" y="4175415"/>
              <a:ext cx="934015" cy="85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EXPERIMENTAL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9198" y="4999089"/>
              <a:ext cx="11098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MICROBIOLOGY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143599" y="5175711"/>
              <a:ext cx="694234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MULTIDISCIPLINARY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315204" y="5274585"/>
              <a:ext cx="351023" cy="50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90232" y="5335325"/>
              <a:ext cx="152892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NUTRITION DIETETICS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46834" y="4757297"/>
              <a:ext cx="121848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PHARMACOLOGY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052496" y="4958465"/>
              <a:ext cx="80716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PHARMACY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74821" y="5233905"/>
              <a:ext cx="900410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VETERINARY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867931" y="5431594"/>
              <a:ext cx="714188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SCIENCES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2021-01-04T07:03:04Z</dcterms:modified>
</cp:coreProperties>
</file>