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49" y="1973107"/>
              <a:ext cx="3616528" cy="3616445"/>
            </a:xfrm>
            <a:custGeom>
              <a:avLst/>
              <a:pathLst>
                <a:path w="3616528" h="3616445">
                  <a:moveTo>
                    <a:pt x="1808231" y="1808317"/>
                  </a:moveTo>
                  <a:lnTo>
                    <a:pt x="1808231" y="1745961"/>
                  </a:lnTo>
                  <a:lnTo>
                    <a:pt x="1808231" y="1683605"/>
                  </a:lnTo>
                  <a:lnTo>
                    <a:pt x="1808231" y="1621250"/>
                  </a:lnTo>
                  <a:lnTo>
                    <a:pt x="1808231" y="1558894"/>
                  </a:lnTo>
                  <a:lnTo>
                    <a:pt x="1808231" y="1496538"/>
                  </a:lnTo>
                  <a:lnTo>
                    <a:pt x="1808231" y="1434182"/>
                  </a:lnTo>
                  <a:lnTo>
                    <a:pt x="1808231" y="1371827"/>
                  </a:lnTo>
                  <a:lnTo>
                    <a:pt x="1808231" y="1309471"/>
                  </a:lnTo>
                  <a:lnTo>
                    <a:pt x="1808231" y="1247115"/>
                  </a:lnTo>
                  <a:lnTo>
                    <a:pt x="1808231" y="1184759"/>
                  </a:lnTo>
                  <a:lnTo>
                    <a:pt x="1808231" y="1122403"/>
                  </a:lnTo>
                  <a:lnTo>
                    <a:pt x="1808231" y="1060048"/>
                  </a:lnTo>
                  <a:lnTo>
                    <a:pt x="1808231" y="997692"/>
                  </a:lnTo>
                  <a:lnTo>
                    <a:pt x="1808231" y="935336"/>
                  </a:lnTo>
                  <a:lnTo>
                    <a:pt x="1808231" y="872980"/>
                  </a:lnTo>
                  <a:lnTo>
                    <a:pt x="1808231" y="810625"/>
                  </a:lnTo>
                  <a:lnTo>
                    <a:pt x="1808231" y="748269"/>
                  </a:lnTo>
                  <a:lnTo>
                    <a:pt x="1808231" y="685913"/>
                  </a:lnTo>
                  <a:lnTo>
                    <a:pt x="1808231" y="623557"/>
                  </a:lnTo>
                  <a:lnTo>
                    <a:pt x="1808231" y="561201"/>
                  </a:lnTo>
                  <a:lnTo>
                    <a:pt x="1808231" y="498846"/>
                  </a:lnTo>
                  <a:lnTo>
                    <a:pt x="1808231" y="436490"/>
                  </a:lnTo>
                  <a:lnTo>
                    <a:pt x="1808231" y="374134"/>
                  </a:lnTo>
                  <a:lnTo>
                    <a:pt x="1808231" y="311778"/>
                  </a:lnTo>
                  <a:lnTo>
                    <a:pt x="1808231" y="249423"/>
                  </a:lnTo>
                  <a:lnTo>
                    <a:pt x="1808231" y="187067"/>
                  </a:lnTo>
                  <a:lnTo>
                    <a:pt x="1808231" y="124711"/>
                  </a:lnTo>
                  <a:lnTo>
                    <a:pt x="1808231" y="62355"/>
                  </a:lnTo>
                  <a:lnTo>
                    <a:pt x="1808231" y="0"/>
                  </a:lnTo>
                  <a:lnTo>
                    <a:pt x="1746876" y="1041"/>
                  </a:lnTo>
                  <a:lnTo>
                    <a:pt x="1685591" y="4163"/>
                  </a:lnTo>
                  <a:lnTo>
                    <a:pt x="1624448" y="9363"/>
                  </a:lnTo>
                  <a:lnTo>
                    <a:pt x="1563516" y="16634"/>
                  </a:lnTo>
                  <a:lnTo>
                    <a:pt x="1502866" y="25969"/>
                  </a:lnTo>
                  <a:lnTo>
                    <a:pt x="1442567" y="37356"/>
                  </a:lnTo>
                  <a:lnTo>
                    <a:pt x="1382690" y="50783"/>
                  </a:lnTo>
                  <a:lnTo>
                    <a:pt x="1323302" y="66233"/>
                  </a:lnTo>
                  <a:lnTo>
                    <a:pt x="1264474" y="83690"/>
                  </a:lnTo>
                  <a:lnTo>
                    <a:pt x="1206271" y="103132"/>
                  </a:lnTo>
                  <a:lnTo>
                    <a:pt x="1148761" y="124538"/>
                  </a:lnTo>
                  <a:lnTo>
                    <a:pt x="1092011" y="147883"/>
                  </a:lnTo>
                  <a:lnTo>
                    <a:pt x="1036086" y="173140"/>
                  </a:lnTo>
                  <a:lnTo>
                    <a:pt x="981049" y="200280"/>
                  </a:lnTo>
                  <a:lnTo>
                    <a:pt x="926966" y="229272"/>
                  </a:lnTo>
                  <a:lnTo>
                    <a:pt x="873897" y="260082"/>
                  </a:lnTo>
                  <a:lnTo>
                    <a:pt x="821904" y="292675"/>
                  </a:lnTo>
                  <a:lnTo>
                    <a:pt x="771047" y="327013"/>
                  </a:lnTo>
                  <a:lnTo>
                    <a:pt x="721384" y="363057"/>
                  </a:lnTo>
                  <a:lnTo>
                    <a:pt x="672973" y="400766"/>
                  </a:lnTo>
                  <a:lnTo>
                    <a:pt x="625869" y="440095"/>
                  </a:lnTo>
                  <a:lnTo>
                    <a:pt x="580126" y="481000"/>
                  </a:lnTo>
                  <a:lnTo>
                    <a:pt x="535798" y="523433"/>
                  </a:lnTo>
                  <a:lnTo>
                    <a:pt x="492935" y="567346"/>
                  </a:lnTo>
                  <a:lnTo>
                    <a:pt x="451587" y="612688"/>
                  </a:lnTo>
                  <a:lnTo>
                    <a:pt x="411801" y="659407"/>
                  </a:lnTo>
                  <a:lnTo>
                    <a:pt x="373623" y="707449"/>
                  </a:lnTo>
                  <a:lnTo>
                    <a:pt x="337097" y="756758"/>
                  </a:lnTo>
                  <a:lnTo>
                    <a:pt x="302265" y="807278"/>
                  </a:lnTo>
                  <a:lnTo>
                    <a:pt x="269167" y="858951"/>
                  </a:lnTo>
                  <a:lnTo>
                    <a:pt x="237842" y="911718"/>
                  </a:lnTo>
                  <a:lnTo>
                    <a:pt x="208325" y="965517"/>
                  </a:lnTo>
                  <a:lnTo>
                    <a:pt x="180650" y="1020286"/>
                  </a:lnTo>
                  <a:lnTo>
                    <a:pt x="154850" y="1075963"/>
                  </a:lnTo>
                  <a:lnTo>
                    <a:pt x="130954" y="1132483"/>
                  </a:lnTo>
                  <a:lnTo>
                    <a:pt x="108989" y="1189781"/>
                  </a:lnTo>
                  <a:lnTo>
                    <a:pt x="88980" y="1247792"/>
                  </a:lnTo>
                  <a:lnTo>
                    <a:pt x="70952" y="1306448"/>
                  </a:lnTo>
                  <a:lnTo>
                    <a:pt x="54924" y="1365682"/>
                  </a:lnTo>
                  <a:lnTo>
                    <a:pt x="40915" y="1425426"/>
                  </a:lnTo>
                  <a:lnTo>
                    <a:pt x="28941" y="1485611"/>
                  </a:lnTo>
                  <a:lnTo>
                    <a:pt x="19016" y="1546167"/>
                  </a:lnTo>
                  <a:lnTo>
                    <a:pt x="11152" y="1607025"/>
                  </a:lnTo>
                  <a:lnTo>
                    <a:pt x="5357" y="1668115"/>
                  </a:lnTo>
                  <a:lnTo>
                    <a:pt x="1638" y="1729367"/>
                  </a:lnTo>
                  <a:lnTo>
                    <a:pt x="0" y="1790709"/>
                  </a:lnTo>
                  <a:lnTo>
                    <a:pt x="443" y="1852072"/>
                  </a:lnTo>
                  <a:lnTo>
                    <a:pt x="2969" y="1913384"/>
                  </a:lnTo>
                  <a:lnTo>
                    <a:pt x="7573" y="1974575"/>
                  </a:lnTo>
                  <a:lnTo>
                    <a:pt x="14251" y="2035575"/>
                  </a:lnTo>
                  <a:lnTo>
                    <a:pt x="22994" y="2096313"/>
                  </a:lnTo>
                  <a:lnTo>
                    <a:pt x="33794" y="2156720"/>
                  </a:lnTo>
                  <a:lnTo>
                    <a:pt x="46637" y="2216725"/>
                  </a:lnTo>
                  <a:lnTo>
                    <a:pt x="61508" y="2276260"/>
                  </a:lnTo>
                  <a:lnTo>
                    <a:pt x="78391" y="2335256"/>
                  </a:lnTo>
                  <a:lnTo>
                    <a:pt x="97266" y="2393645"/>
                  </a:lnTo>
                  <a:lnTo>
                    <a:pt x="118111" y="2451361"/>
                  </a:lnTo>
                  <a:lnTo>
                    <a:pt x="140902" y="2508335"/>
                  </a:lnTo>
                  <a:lnTo>
                    <a:pt x="165613" y="2564504"/>
                  </a:lnTo>
                  <a:lnTo>
                    <a:pt x="192216" y="2619802"/>
                  </a:lnTo>
                  <a:lnTo>
                    <a:pt x="220680" y="2674165"/>
                  </a:lnTo>
                  <a:lnTo>
                    <a:pt x="250972" y="2727532"/>
                  </a:lnTo>
                  <a:lnTo>
                    <a:pt x="283057" y="2779840"/>
                  </a:lnTo>
                  <a:lnTo>
                    <a:pt x="316899" y="2831029"/>
                  </a:lnTo>
                  <a:lnTo>
                    <a:pt x="352458" y="2881040"/>
                  </a:lnTo>
                  <a:lnTo>
                    <a:pt x="389693" y="2929816"/>
                  </a:lnTo>
                  <a:lnTo>
                    <a:pt x="428561" y="2977301"/>
                  </a:lnTo>
                  <a:lnTo>
                    <a:pt x="469019" y="3023439"/>
                  </a:lnTo>
                  <a:lnTo>
                    <a:pt x="511019" y="3068179"/>
                  </a:lnTo>
                  <a:lnTo>
                    <a:pt x="554512" y="3111467"/>
                  </a:lnTo>
                  <a:lnTo>
                    <a:pt x="599449" y="3153255"/>
                  </a:lnTo>
                  <a:lnTo>
                    <a:pt x="645778" y="3193494"/>
                  </a:lnTo>
                  <a:lnTo>
                    <a:pt x="693446" y="3232138"/>
                  </a:lnTo>
                  <a:lnTo>
                    <a:pt x="742397" y="3269142"/>
                  </a:lnTo>
                  <a:lnTo>
                    <a:pt x="792576" y="3304464"/>
                  </a:lnTo>
                  <a:lnTo>
                    <a:pt x="843925" y="3338064"/>
                  </a:lnTo>
                  <a:lnTo>
                    <a:pt x="896384" y="3369901"/>
                  </a:lnTo>
                  <a:lnTo>
                    <a:pt x="949892" y="3399941"/>
                  </a:lnTo>
                  <a:lnTo>
                    <a:pt x="1004390" y="3428147"/>
                  </a:lnTo>
                  <a:lnTo>
                    <a:pt x="1059813" y="3454489"/>
                  </a:lnTo>
                  <a:lnTo>
                    <a:pt x="1116097" y="3478934"/>
                  </a:lnTo>
                  <a:lnTo>
                    <a:pt x="1173179" y="3501456"/>
                  </a:lnTo>
                  <a:lnTo>
                    <a:pt x="1230992" y="3522029"/>
                  </a:lnTo>
                  <a:lnTo>
                    <a:pt x="1289470" y="3540627"/>
                  </a:lnTo>
                  <a:lnTo>
                    <a:pt x="1348545" y="3557231"/>
                  </a:lnTo>
                  <a:lnTo>
                    <a:pt x="1408150" y="3571821"/>
                  </a:lnTo>
                  <a:lnTo>
                    <a:pt x="1468215" y="3584380"/>
                  </a:lnTo>
                  <a:lnTo>
                    <a:pt x="1528672" y="3594894"/>
                  </a:lnTo>
                  <a:lnTo>
                    <a:pt x="1589451" y="3603351"/>
                  </a:lnTo>
                  <a:lnTo>
                    <a:pt x="1650481" y="3609741"/>
                  </a:lnTo>
                  <a:lnTo>
                    <a:pt x="1711694" y="3614056"/>
                  </a:lnTo>
                  <a:lnTo>
                    <a:pt x="1773017" y="3616291"/>
                  </a:lnTo>
                  <a:lnTo>
                    <a:pt x="1834381" y="3616445"/>
                  </a:lnTo>
                  <a:lnTo>
                    <a:pt x="1895715" y="3614517"/>
                  </a:lnTo>
                  <a:lnTo>
                    <a:pt x="1956948" y="3610509"/>
                  </a:lnTo>
                  <a:lnTo>
                    <a:pt x="2018010" y="3604425"/>
                  </a:lnTo>
                  <a:lnTo>
                    <a:pt x="2078831" y="3596273"/>
                  </a:lnTo>
                  <a:lnTo>
                    <a:pt x="2139340" y="3586062"/>
                  </a:lnTo>
                  <a:lnTo>
                    <a:pt x="2199467" y="3573805"/>
                  </a:lnTo>
                  <a:lnTo>
                    <a:pt x="2259144" y="3559514"/>
                  </a:lnTo>
                  <a:lnTo>
                    <a:pt x="2318302" y="3543206"/>
                  </a:lnTo>
                  <a:lnTo>
                    <a:pt x="2376872" y="3524901"/>
                  </a:lnTo>
                  <a:lnTo>
                    <a:pt x="2434787" y="3504619"/>
                  </a:lnTo>
                  <a:lnTo>
                    <a:pt x="2491981" y="3482383"/>
                  </a:lnTo>
                  <a:lnTo>
                    <a:pt x="2548388" y="3458220"/>
                  </a:lnTo>
                  <a:lnTo>
                    <a:pt x="2603942" y="3432157"/>
                  </a:lnTo>
                  <a:lnTo>
                    <a:pt x="2658580" y="3404224"/>
                  </a:lnTo>
                  <a:lnTo>
                    <a:pt x="2712239" y="3374453"/>
                  </a:lnTo>
                  <a:lnTo>
                    <a:pt x="2764857" y="3342878"/>
                  </a:lnTo>
                  <a:lnTo>
                    <a:pt x="2816373" y="3309537"/>
                  </a:lnTo>
                  <a:lnTo>
                    <a:pt x="2866728" y="3274467"/>
                  </a:lnTo>
                  <a:lnTo>
                    <a:pt x="2915865" y="3237708"/>
                  </a:lnTo>
                  <a:lnTo>
                    <a:pt x="2963726" y="3199304"/>
                  </a:lnTo>
                  <a:lnTo>
                    <a:pt x="3010256" y="3159298"/>
                  </a:lnTo>
                  <a:lnTo>
                    <a:pt x="3055402" y="3117736"/>
                  </a:lnTo>
                  <a:lnTo>
                    <a:pt x="3099112" y="3074666"/>
                  </a:lnTo>
                  <a:lnTo>
                    <a:pt x="3141335" y="3030138"/>
                  </a:lnTo>
                  <a:lnTo>
                    <a:pt x="3182024" y="2984202"/>
                  </a:lnTo>
                  <a:lnTo>
                    <a:pt x="3221130" y="2936913"/>
                  </a:lnTo>
                  <a:lnTo>
                    <a:pt x="3258609" y="2888324"/>
                  </a:lnTo>
                  <a:lnTo>
                    <a:pt x="3294418" y="2838492"/>
                  </a:lnTo>
                  <a:lnTo>
                    <a:pt x="3328516" y="2787473"/>
                  </a:lnTo>
                  <a:lnTo>
                    <a:pt x="3360863" y="2735327"/>
                  </a:lnTo>
                  <a:lnTo>
                    <a:pt x="3391422" y="2682113"/>
                  </a:lnTo>
                  <a:lnTo>
                    <a:pt x="3420158" y="2627893"/>
                  </a:lnTo>
                  <a:lnTo>
                    <a:pt x="3447038" y="2572729"/>
                  </a:lnTo>
                  <a:lnTo>
                    <a:pt x="3472030" y="2516685"/>
                  </a:lnTo>
                  <a:lnTo>
                    <a:pt x="3495107" y="2459825"/>
                  </a:lnTo>
                  <a:lnTo>
                    <a:pt x="3516241" y="2402215"/>
                  </a:lnTo>
                  <a:lnTo>
                    <a:pt x="3535408" y="2343921"/>
                  </a:lnTo>
                  <a:lnTo>
                    <a:pt x="3552587" y="2285010"/>
                  </a:lnTo>
                  <a:lnTo>
                    <a:pt x="3567756" y="2225551"/>
                  </a:lnTo>
                  <a:lnTo>
                    <a:pt x="3580900" y="2165611"/>
                  </a:lnTo>
                  <a:lnTo>
                    <a:pt x="3592002" y="2105259"/>
                  </a:lnTo>
                  <a:lnTo>
                    <a:pt x="3601050" y="2044565"/>
                  </a:lnTo>
                  <a:lnTo>
                    <a:pt x="3608033" y="1983600"/>
                  </a:lnTo>
                  <a:lnTo>
                    <a:pt x="3612944" y="1922432"/>
                  </a:lnTo>
                  <a:lnTo>
                    <a:pt x="3615777" y="1861134"/>
                  </a:lnTo>
                  <a:lnTo>
                    <a:pt x="3616528" y="1799774"/>
                  </a:lnTo>
                  <a:lnTo>
                    <a:pt x="3615197" y="1738424"/>
                  </a:lnTo>
                  <a:lnTo>
                    <a:pt x="3611786" y="1677155"/>
                  </a:lnTo>
                  <a:lnTo>
                    <a:pt x="3606297" y="1616037"/>
                  </a:lnTo>
                  <a:lnTo>
                    <a:pt x="3598738" y="1555140"/>
                  </a:lnTo>
                  <a:lnTo>
                    <a:pt x="3589117" y="1494534"/>
                  </a:lnTo>
                  <a:lnTo>
                    <a:pt x="3577445" y="1434290"/>
                  </a:lnTo>
                  <a:lnTo>
                    <a:pt x="3563735" y="1374477"/>
                  </a:lnTo>
                  <a:lnTo>
                    <a:pt x="3548005" y="1315164"/>
                  </a:lnTo>
                  <a:lnTo>
                    <a:pt x="3530270" y="1256418"/>
                  </a:lnTo>
                  <a:lnTo>
                    <a:pt x="3510553" y="1198307"/>
                  </a:lnTo>
                  <a:lnTo>
                    <a:pt x="3488876" y="1140900"/>
                  </a:lnTo>
                  <a:lnTo>
                    <a:pt x="3465263" y="1084260"/>
                  </a:lnTo>
                  <a:lnTo>
                    <a:pt x="3439742" y="1028455"/>
                  </a:lnTo>
                  <a:lnTo>
                    <a:pt x="3412342" y="973548"/>
                  </a:lnTo>
                  <a:lnTo>
                    <a:pt x="3357028" y="1002333"/>
                  </a:lnTo>
                  <a:lnTo>
                    <a:pt x="3301714" y="1031118"/>
                  </a:lnTo>
                  <a:lnTo>
                    <a:pt x="3246400" y="1059903"/>
                  </a:lnTo>
                  <a:lnTo>
                    <a:pt x="3191086" y="1088688"/>
                  </a:lnTo>
                  <a:lnTo>
                    <a:pt x="3135771" y="1117473"/>
                  </a:lnTo>
                  <a:lnTo>
                    <a:pt x="3080457" y="1146258"/>
                  </a:lnTo>
                  <a:lnTo>
                    <a:pt x="3025143" y="1175044"/>
                  </a:lnTo>
                  <a:lnTo>
                    <a:pt x="2969829" y="1203829"/>
                  </a:lnTo>
                  <a:lnTo>
                    <a:pt x="2914515" y="1232614"/>
                  </a:lnTo>
                  <a:lnTo>
                    <a:pt x="2859200" y="1261399"/>
                  </a:lnTo>
                  <a:lnTo>
                    <a:pt x="2803886" y="1290184"/>
                  </a:lnTo>
                  <a:lnTo>
                    <a:pt x="2748572" y="1318969"/>
                  </a:lnTo>
                  <a:lnTo>
                    <a:pt x="2693258" y="1347755"/>
                  </a:lnTo>
                  <a:lnTo>
                    <a:pt x="2637944" y="1376540"/>
                  </a:lnTo>
                  <a:lnTo>
                    <a:pt x="2582630" y="1405325"/>
                  </a:lnTo>
                  <a:lnTo>
                    <a:pt x="2527315" y="1434110"/>
                  </a:lnTo>
                  <a:lnTo>
                    <a:pt x="2472001" y="1462895"/>
                  </a:lnTo>
                  <a:lnTo>
                    <a:pt x="2416687" y="1491680"/>
                  </a:lnTo>
                  <a:lnTo>
                    <a:pt x="2361373" y="1520465"/>
                  </a:lnTo>
                  <a:lnTo>
                    <a:pt x="2306059" y="1549251"/>
                  </a:lnTo>
                  <a:lnTo>
                    <a:pt x="2250745" y="1578036"/>
                  </a:lnTo>
                  <a:lnTo>
                    <a:pt x="2195430" y="1606821"/>
                  </a:lnTo>
                  <a:lnTo>
                    <a:pt x="2140116" y="1635606"/>
                  </a:lnTo>
                  <a:lnTo>
                    <a:pt x="2084802" y="1664391"/>
                  </a:lnTo>
                  <a:lnTo>
                    <a:pt x="2029488" y="1693176"/>
                  </a:lnTo>
                  <a:lnTo>
                    <a:pt x="1974174" y="1721961"/>
                  </a:lnTo>
                  <a:lnTo>
                    <a:pt x="1918860" y="1750747"/>
                  </a:lnTo>
                  <a:lnTo>
                    <a:pt x="1863545" y="1779532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73107"/>
              <a:ext cx="1162552" cy="1808317"/>
            </a:xfrm>
            <a:custGeom>
              <a:avLst/>
              <a:pathLst>
                <a:path w="1162552" h="1808317">
                  <a:moveTo>
                    <a:pt x="0" y="1808317"/>
                  </a:moveTo>
                  <a:lnTo>
                    <a:pt x="40088" y="1760555"/>
                  </a:lnTo>
                  <a:lnTo>
                    <a:pt x="80176" y="1712793"/>
                  </a:lnTo>
                  <a:lnTo>
                    <a:pt x="120264" y="1665031"/>
                  </a:lnTo>
                  <a:lnTo>
                    <a:pt x="160352" y="1617270"/>
                  </a:lnTo>
                  <a:lnTo>
                    <a:pt x="200440" y="1569508"/>
                  </a:lnTo>
                  <a:lnTo>
                    <a:pt x="240528" y="1521746"/>
                  </a:lnTo>
                  <a:lnTo>
                    <a:pt x="280616" y="1473984"/>
                  </a:lnTo>
                  <a:lnTo>
                    <a:pt x="320704" y="1426222"/>
                  </a:lnTo>
                  <a:lnTo>
                    <a:pt x="360792" y="1378460"/>
                  </a:lnTo>
                  <a:lnTo>
                    <a:pt x="400880" y="1330699"/>
                  </a:lnTo>
                  <a:lnTo>
                    <a:pt x="440968" y="1282937"/>
                  </a:lnTo>
                  <a:lnTo>
                    <a:pt x="481056" y="1235175"/>
                  </a:lnTo>
                  <a:lnTo>
                    <a:pt x="521144" y="1187413"/>
                  </a:lnTo>
                  <a:lnTo>
                    <a:pt x="561232" y="1139651"/>
                  </a:lnTo>
                  <a:lnTo>
                    <a:pt x="601320" y="1091890"/>
                  </a:lnTo>
                  <a:lnTo>
                    <a:pt x="641408" y="1044128"/>
                  </a:lnTo>
                  <a:lnTo>
                    <a:pt x="681496" y="996366"/>
                  </a:lnTo>
                  <a:lnTo>
                    <a:pt x="721584" y="948604"/>
                  </a:lnTo>
                  <a:lnTo>
                    <a:pt x="761672" y="900842"/>
                  </a:lnTo>
                  <a:lnTo>
                    <a:pt x="801760" y="853080"/>
                  </a:lnTo>
                  <a:lnTo>
                    <a:pt x="841848" y="805319"/>
                  </a:lnTo>
                  <a:lnTo>
                    <a:pt x="881936" y="757557"/>
                  </a:lnTo>
                  <a:lnTo>
                    <a:pt x="922024" y="709795"/>
                  </a:lnTo>
                  <a:lnTo>
                    <a:pt x="962112" y="662033"/>
                  </a:lnTo>
                  <a:lnTo>
                    <a:pt x="1002200" y="614271"/>
                  </a:lnTo>
                  <a:lnTo>
                    <a:pt x="1042288" y="566509"/>
                  </a:lnTo>
                  <a:lnTo>
                    <a:pt x="1082376" y="518748"/>
                  </a:lnTo>
                  <a:lnTo>
                    <a:pt x="1122464" y="470986"/>
                  </a:lnTo>
                  <a:lnTo>
                    <a:pt x="1162552" y="423224"/>
                  </a:lnTo>
                  <a:lnTo>
                    <a:pt x="1113495" y="383488"/>
                  </a:lnTo>
                  <a:lnTo>
                    <a:pt x="1063081" y="345488"/>
                  </a:lnTo>
                  <a:lnTo>
                    <a:pt x="1011372" y="309271"/>
                  </a:lnTo>
                  <a:lnTo>
                    <a:pt x="958429" y="274881"/>
                  </a:lnTo>
                  <a:lnTo>
                    <a:pt x="904318" y="242361"/>
                  </a:lnTo>
                  <a:lnTo>
                    <a:pt x="849106" y="211748"/>
                  </a:lnTo>
                  <a:lnTo>
                    <a:pt x="792858" y="183082"/>
                  </a:lnTo>
                  <a:lnTo>
                    <a:pt x="735644" y="156397"/>
                  </a:lnTo>
                  <a:lnTo>
                    <a:pt x="677533" y="131725"/>
                  </a:lnTo>
                  <a:lnTo>
                    <a:pt x="618596" y="109097"/>
                  </a:lnTo>
                  <a:lnTo>
                    <a:pt x="558906" y="88539"/>
                  </a:lnTo>
                  <a:lnTo>
                    <a:pt x="498534" y="70078"/>
                  </a:lnTo>
                  <a:lnTo>
                    <a:pt x="437555" y="53735"/>
                  </a:lnTo>
                  <a:lnTo>
                    <a:pt x="376042" y="39531"/>
                  </a:lnTo>
                  <a:lnTo>
                    <a:pt x="314071" y="27483"/>
                  </a:lnTo>
                  <a:lnTo>
                    <a:pt x="251717" y="17605"/>
                  </a:lnTo>
                  <a:lnTo>
                    <a:pt x="189057" y="9910"/>
                  </a:lnTo>
                  <a:lnTo>
                    <a:pt x="126166" y="4406"/>
                  </a:lnTo>
                  <a:lnTo>
                    <a:pt x="63121" y="110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96331"/>
              <a:ext cx="1604110" cy="1385093"/>
            </a:xfrm>
            <a:custGeom>
              <a:avLst/>
              <a:pathLst>
                <a:path w="1604110" h="1385093">
                  <a:moveTo>
                    <a:pt x="0" y="1385093"/>
                  </a:moveTo>
                  <a:lnTo>
                    <a:pt x="55314" y="1356307"/>
                  </a:lnTo>
                  <a:lnTo>
                    <a:pt x="110628" y="1327522"/>
                  </a:lnTo>
                  <a:lnTo>
                    <a:pt x="165942" y="1298737"/>
                  </a:lnTo>
                  <a:lnTo>
                    <a:pt x="221256" y="1269952"/>
                  </a:lnTo>
                  <a:lnTo>
                    <a:pt x="276570" y="1241167"/>
                  </a:lnTo>
                  <a:lnTo>
                    <a:pt x="331885" y="1212382"/>
                  </a:lnTo>
                  <a:lnTo>
                    <a:pt x="387199" y="1183596"/>
                  </a:lnTo>
                  <a:lnTo>
                    <a:pt x="442513" y="1154811"/>
                  </a:lnTo>
                  <a:lnTo>
                    <a:pt x="497827" y="1126026"/>
                  </a:lnTo>
                  <a:lnTo>
                    <a:pt x="553141" y="1097241"/>
                  </a:lnTo>
                  <a:lnTo>
                    <a:pt x="608455" y="1068456"/>
                  </a:lnTo>
                  <a:lnTo>
                    <a:pt x="663770" y="1039671"/>
                  </a:lnTo>
                  <a:lnTo>
                    <a:pt x="719084" y="1010886"/>
                  </a:lnTo>
                  <a:lnTo>
                    <a:pt x="774398" y="982100"/>
                  </a:lnTo>
                  <a:lnTo>
                    <a:pt x="829712" y="953315"/>
                  </a:lnTo>
                  <a:lnTo>
                    <a:pt x="885026" y="924530"/>
                  </a:lnTo>
                  <a:lnTo>
                    <a:pt x="940340" y="895745"/>
                  </a:lnTo>
                  <a:lnTo>
                    <a:pt x="995655" y="866960"/>
                  </a:lnTo>
                  <a:lnTo>
                    <a:pt x="1050969" y="838175"/>
                  </a:lnTo>
                  <a:lnTo>
                    <a:pt x="1106283" y="809390"/>
                  </a:lnTo>
                  <a:lnTo>
                    <a:pt x="1161597" y="780604"/>
                  </a:lnTo>
                  <a:lnTo>
                    <a:pt x="1216911" y="751819"/>
                  </a:lnTo>
                  <a:lnTo>
                    <a:pt x="1272225" y="723034"/>
                  </a:lnTo>
                  <a:lnTo>
                    <a:pt x="1327540" y="694249"/>
                  </a:lnTo>
                  <a:lnTo>
                    <a:pt x="1382854" y="665464"/>
                  </a:lnTo>
                  <a:lnTo>
                    <a:pt x="1438168" y="636679"/>
                  </a:lnTo>
                  <a:lnTo>
                    <a:pt x="1493482" y="607893"/>
                  </a:lnTo>
                  <a:lnTo>
                    <a:pt x="1548796" y="579108"/>
                  </a:lnTo>
                  <a:lnTo>
                    <a:pt x="1604110" y="550323"/>
                  </a:lnTo>
                  <a:lnTo>
                    <a:pt x="1573294" y="493601"/>
                  </a:lnTo>
                  <a:lnTo>
                    <a:pt x="1540472" y="438014"/>
                  </a:lnTo>
                  <a:lnTo>
                    <a:pt x="1505687" y="383635"/>
                  </a:lnTo>
                  <a:lnTo>
                    <a:pt x="1468983" y="330531"/>
                  </a:lnTo>
                  <a:lnTo>
                    <a:pt x="1430407" y="278772"/>
                  </a:lnTo>
                  <a:lnTo>
                    <a:pt x="1390009" y="228422"/>
                  </a:lnTo>
                  <a:lnTo>
                    <a:pt x="1347839" y="179546"/>
                  </a:lnTo>
                  <a:lnTo>
                    <a:pt x="1303951" y="132207"/>
                  </a:lnTo>
                  <a:lnTo>
                    <a:pt x="1258402" y="86464"/>
                  </a:lnTo>
                  <a:lnTo>
                    <a:pt x="1211249" y="42376"/>
                  </a:lnTo>
                  <a:lnTo>
                    <a:pt x="1162552" y="0"/>
                  </a:lnTo>
                  <a:lnTo>
                    <a:pt x="1122464" y="47761"/>
                  </a:lnTo>
                  <a:lnTo>
                    <a:pt x="1082376" y="95523"/>
                  </a:lnTo>
                  <a:lnTo>
                    <a:pt x="1042288" y="143285"/>
                  </a:lnTo>
                  <a:lnTo>
                    <a:pt x="1002200" y="191047"/>
                  </a:lnTo>
                  <a:lnTo>
                    <a:pt x="962112" y="238809"/>
                  </a:lnTo>
                  <a:lnTo>
                    <a:pt x="922024" y="286570"/>
                  </a:lnTo>
                  <a:lnTo>
                    <a:pt x="881936" y="334332"/>
                  </a:lnTo>
                  <a:lnTo>
                    <a:pt x="841848" y="382094"/>
                  </a:lnTo>
                  <a:lnTo>
                    <a:pt x="801760" y="429856"/>
                  </a:lnTo>
                  <a:lnTo>
                    <a:pt x="761672" y="477618"/>
                  </a:lnTo>
                  <a:lnTo>
                    <a:pt x="721584" y="525380"/>
                  </a:lnTo>
                  <a:lnTo>
                    <a:pt x="681496" y="573141"/>
                  </a:lnTo>
                  <a:lnTo>
                    <a:pt x="641408" y="620903"/>
                  </a:lnTo>
                  <a:lnTo>
                    <a:pt x="601320" y="668665"/>
                  </a:lnTo>
                  <a:lnTo>
                    <a:pt x="561232" y="716427"/>
                  </a:lnTo>
                  <a:lnTo>
                    <a:pt x="521144" y="764189"/>
                  </a:lnTo>
                  <a:lnTo>
                    <a:pt x="481056" y="811951"/>
                  </a:lnTo>
                  <a:lnTo>
                    <a:pt x="440968" y="859712"/>
                  </a:lnTo>
                  <a:lnTo>
                    <a:pt x="400880" y="907474"/>
                  </a:lnTo>
                  <a:lnTo>
                    <a:pt x="360792" y="955236"/>
                  </a:lnTo>
                  <a:lnTo>
                    <a:pt x="320704" y="1002998"/>
                  </a:lnTo>
                  <a:lnTo>
                    <a:pt x="280616" y="1050760"/>
                  </a:lnTo>
                  <a:lnTo>
                    <a:pt x="240528" y="1098522"/>
                  </a:lnTo>
                  <a:lnTo>
                    <a:pt x="200440" y="1146283"/>
                  </a:lnTo>
                  <a:lnTo>
                    <a:pt x="160352" y="1194045"/>
                  </a:lnTo>
                  <a:lnTo>
                    <a:pt x="120264" y="1241807"/>
                  </a:lnTo>
                  <a:lnTo>
                    <a:pt x="80176" y="1289569"/>
                  </a:lnTo>
                  <a:lnTo>
                    <a:pt x="40088" y="1337331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6223" y="450076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1840" y="2881634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28349" y="3161983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2021-01-04T07:03:05Z</dcterms:modified>
</cp:coreProperties>
</file>