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7851" y="5046720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7851" y="4209796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7851" y="337287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7851" y="2535948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5739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1754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7851" y="546518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7851" y="4628258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7851" y="3791334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7851" y="2954410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37851" y="2117486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36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7243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0250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32581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587429" y="19451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384422" y="216606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181415" y="339132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978407" y="373279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775400" y="415794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72393" y="432533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69385" y="454962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66378" y="471701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63371" y="479401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60363" y="500156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557356" y="503504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54349" y="515221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51342" y="524260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48334" y="522251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45327" y="533633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533968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39312" y="532964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36305" y="538990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33298" y="541333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30290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27283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918261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106232" y="54166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3151384" y="1990273"/>
              <a:ext cx="5481197" cy="3474908"/>
            </a:xfrm>
            <a:custGeom>
              <a:avLst/>
              <a:pathLst>
                <a:path w="5481197" h="3474908">
                  <a:moveTo>
                    <a:pt x="0" y="3471560"/>
                  </a:moveTo>
                  <a:lnTo>
                    <a:pt x="812029" y="3471560"/>
                  </a:lnTo>
                  <a:lnTo>
                    <a:pt x="1421051" y="3471560"/>
                  </a:lnTo>
                  <a:lnTo>
                    <a:pt x="1624058" y="3471560"/>
                  </a:lnTo>
                  <a:lnTo>
                    <a:pt x="1827065" y="3468213"/>
                  </a:lnTo>
                  <a:lnTo>
                    <a:pt x="2030072" y="3444779"/>
                  </a:lnTo>
                  <a:lnTo>
                    <a:pt x="2233080" y="3384520"/>
                  </a:lnTo>
                  <a:lnTo>
                    <a:pt x="2436087" y="3394563"/>
                  </a:lnTo>
                  <a:lnTo>
                    <a:pt x="2639094" y="3391216"/>
                  </a:lnTo>
                  <a:lnTo>
                    <a:pt x="2842102" y="3277394"/>
                  </a:lnTo>
                  <a:lnTo>
                    <a:pt x="3045109" y="3297480"/>
                  </a:lnTo>
                  <a:lnTo>
                    <a:pt x="3248116" y="3207092"/>
                  </a:lnTo>
                  <a:lnTo>
                    <a:pt x="3451124" y="3089923"/>
                  </a:lnTo>
                  <a:lnTo>
                    <a:pt x="3654131" y="3056446"/>
                  </a:lnTo>
                  <a:lnTo>
                    <a:pt x="3857138" y="2848889"/>
                  </a:lnTo>
                  <a:lnTo>
                    <a:pt x="4060145" y="2771892"/>
                  </a:lnTo>
                  <a:lnTo>
                    <a:pt x="4263153" y="2604507"/>
                  </a:lnTo>
                  <a:lnTo>
                    <a:pt x="4466160" y="2380212"/>
                  </a:lnTo>
                  <a:lnTo>
                    <a:pt x="4669167" y="2212827"/>
                  </a:lnTo>
                  <a:lnTo>
                    <a:pt x="4872175" y="1787669"/>
                  </a:lnTo>
                  <a:lnTo>
                    <a:pt x="5075182" y="1446204"/>
                  </a:lnTo>
                  <a:lnTo>
                    <a:pt x="5278189" y="220947"/>
                  </a:lnTo>
                  <a:lnTo>
                    <a:pt x="5481197" y="0"/>
                  </a:lnTo>
                  <a:lnTo>
                    <a:pt x="5481197" y="3474908"/>
                  </a:lnTo>
                  <a:lnTo>
                    <a:pt x="5278189" y="3474908"/>
                  </a:lnTo>
                  <a:lnTo>
                    <a:pt x="5075182" y="3474908"/>
                  </a:lnTo>
                  <a:lnTo>
                    <a:pt x="4872175" y="3474908"/>
                  </a:lnTo>
                  <a:lnTo>
                    <a:pt x="4669167" y="3474908"/>
                  </a:lnTo>
                  <a:lnTo>
                    <a:pt x="4466160" y="3474908"/>
                  </a:lnTo>
                  <a:lnTo>
                    <a:pt x="4263153" y="3474908"/>
                  </a:lnTo>
                  <a:lnTo>
                    <a:pt x="4060145" y="3474908"/>
                  </a:lnTo>
                  <a:lnTo>
                    <a:pt x="3857138" y="3474908"/>
                  </a:lnTo>
                  <a:lnTo>
                    <a:pt x="3654131" y="3474908"/>
                  </a:lnTo>
                  <a:lnTo>
                    <a:pt x="3451124" y="3474908"/>
                  </a:lnTo>
                  <a:lnTo>
                    <a:pt x="3248116" y="3474908"/>
                  </a:lnTo>
                  <a:lnTo>
                    <a:pt x="3045109" y="3474908"/>
                  </a:lnTo>
                  <a:lnTo>
                    <a:pt x="2842102" y="3474908"/>
                  </a:lnTo>
                  <a:lnTo>
                    <a:pt x="2639094" y="3474908"/>
                  </a:lnTo>
                  <a:lnTo>
                    <a:pt x="2436087" y="3474908"/>
                  </a:lnTo>
                  <a:lnTo>
                    <a:pt x="2233080" y="3474908"/>
                  </a:lnTo>
                  <a:lnTo>
                    <a:pt x="2030072" y="3474908"/>
                  </a:lnTo>
                  <a:lnTo>
                    <a:pt x="1827065" y="3474908"/>
                  </a:lnTo>
                  <a:lnTo>
                    <a:pt x="1624058" y="3474908"/>
                  </a:lnTo>
                  <a:lnTo>
                    <a:pt x="1421051" y="3474908"/>
                  </a:lnTo>
                  <a:lnTo>
                    <a:pt x="812029" y="3474908"/>
                  </a:lnTo>
                  <a:lnTo>
                    <a:pt x="0" y="3474908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51384" y="1990273"/>
              <a:ext cx="5481197" cy="3471560"/>
            </a:xfrm>
            <a:custGeom>
              <a:avLst/>
              <a:pathLst>
                <a:path w="5481197" h="3471560">
                  <a:moveTo>
                    <a:pt x="0" y="3471560"/>
                  </a:moveTo>
                  <a:lnTo>
                    <a:pt x="812029" y="3471560"/>
                  </a:lnTo>
                  <a:lnTo>
                    <a:pt x="1421051" y="3471560"/>
                  </a:lnTo>
                  <a:lnTo>
                    <a:pt x="1624058" y="3471560"/>
                  </a:lnTo>
                  <a:lnTo>
                    <a:pt x="1827065" y="3468213"/>
                  </a:lnTo>
                  <a:lnTo>
                    <a:pt x="2030072" y="3444779"/>
                  </a:lnTo>
                  <a:lnTo>
                    <a:pt x="2233080" y="3384520"/>
                  </a:lnTo>
                  <a:lnTo>
                    <a:pt x="2436087" y="3394563"/>
                  </a:lnTo>
                  <a:lnTo>
                    <a:pt x="2639094" y="3391216"/>
                  </a:lnTo>
                  <a:lnTo>
                    <a:pt x="2842102" y="3277394"/>
                  </a:lnTo>
                  <a:lnTo>
                    <a:pt x="3045109" y="3297480"/>
                  </a:lnTo>
                  <a:lnTo>
                    <a:pt x="3248116" y="3207092"/>
                  </a:lnTo>
                  <a:lnTo>
                    <a:pt x="3451124" y="3089923"/>
                  </a:lnTo>
                  <a:lnTo>
                    <a:pt x="3654131" y="3056446"/>
                  </a:lnTo>
                  <a:lnTo>
                    <a:pt x="3857138" y="2848889"/>
                  </a:lnTo>
                  <a:lnTo>
                    <a:pt x="4060145" y="2771892"/>
                  </a:lnTo>
                  <a:lnTo>
                    <a:pt x="4263153" y="2604507"/>
                  </a:lnTo>
                  <a:lnTo>
                    <a:pt x="4466160" y="2380212"/>
                  </a:lnTo>
                  <a:lnTo>
                    <a:pt x="4669167" y="2212827"/>
                  </a:lnTo>
                  <a:lnTo>
                    <a:pt x="4872175" y="1787669"/>
                  </a:lnTo>
                  <a:lnTo>
                    <a:pt x="5075182" y="1446204"/>
                  </a:lnTo>
                  <a:lnTo>
                    <a:pt x="5278189" y="220947"/>
                  </a:lnTo>
                  <a:lnTo>
                    <a:pt x="548119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151384" y="1990273"/>
              <a:ext cx="5481197" cy="3471560"/>
            </a:xfrm>
            <a:custGeom>
              <a:avLst/>
              <a:pathLst>
                <a:path w="5481197" h="3471560">
                  <a:moveTo>
                    <a:pt x="0" y="3471560"/>
                  </a:moveTo>
                  <a:lnTo>
                    <a:pt x="812029" y="3471560"/>
                  </a:lnTo>
                  <a:lnTo>
                    <a:pt x="1421051" y="3471560"/>
                  </a:lnTo>
                  <a:lnTo>
                    <a:pt x="1624058" y="3471560"/>
                  </a:lnTo>
                  <a:lnTo>
                    <a:pt x="1827065" y="3468213"/>
                  </a:lnTo>
                  <a:lnTo>
                    <a:pt x="2030072" y="3444779"/>
                  </a:lnTo>
                  <a:lnTo>
                    <a:pt x="2233080" y="3384520"/>
                  </a:lnTo>
                  <a:lnTo>
                    <a:pt x="2436087" y="3394563"/>
                  </a:lnTo>
                  <a:lnTo>
                    <a:pt x="2639094" y="3391216"/>
                  </a:lnTo>
                  <a:lnTo>
                    <a:pt x="2842102" y="3277394"/>
                  </a:lnTo>
                  <a:lnTo>
                    <a:pt x="3045109" y="3297480"/>
                  </a:lnTo>
                  <a:lnTo>
                    <a:pt x="3248116" y="3207092"/>
                  </a:lnTo>
                  <a:lnTo>
                    <a:pt x="3451124" y="3089923"/>
                  </a:lnTo>
                  <a:lnTo>
                    <a:pt x="3654131" y="3056446"/>
                  </a:lnTo>
                  <a:lnTo>
                    <a:pt x="3857138" y="2848889"/>
                  </a:lnTo>
                  <a:lnTo>
                    <a:pt x="4060145" y="2771892"/>
                  </a:lnTo>
                  <a:lnTo>
                    <a:pt x="4263153" y="2604507"/>
                  </a:lnTo>
                  <a:lnTo>
                    <a:pt x="4466160" y="2380212"/>
                  </a:lnTo>
                  <a:lnTo>
                    <a:pt x="4669167" y="2212827"/>
                  </a:lnTo>
                  <a:lnTo>
                    <a:pt x="4872175" y="1787669"/>
                  </a:lnTo>
                  <a:lnTo>
                    <a:pt x="5075182" y="1446204"/>
                  </a:lnTo>
                  <a:lnTo>
                    <a:pt x="5278189" y="220947"/>
                  </a:lnTo>
                  <a:lnTo>
                    <a:pt x="5481197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113065" y="542349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88754" y="45865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88754" y="374964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88754" y="29127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26599" y="207579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203057" y="54651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203057" y="4628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203057" y="37913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03057" y="2954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03057" y="21174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54236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57243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6025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63258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2418051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48124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4781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50827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15850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237851" y="1588652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2021-01-04T07:03:01Z</dcterms:modified>
</cp:coreProperties>
</file>