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8599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9713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0828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21942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63057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156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10271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513856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92500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2288939"/>
              <a:ext cx="618081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2551510"/>
              <a:ext cx="603969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2814082"/>
              <a:ext cx="550346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3076654"/>
              <a:ext cx="52776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3339225"/>
              <a:ext cx="414876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3601797"/>
              <a:ext cx="40923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3864369"/>
              <a:ext cx="386653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4126940"/>
              <a:ext cx="375364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4389512"/>
              <a:ext cx="358430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4652084"/>
              <a:ext cx="344319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4914655"/>
              <a:ext cx="307629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5177227"/>
              <a:ext cx="290695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5439799"/>
              <a:ext cx="268117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5702370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5964942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6227514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6490085"/>
              <a:ext cx="25682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6752657"/>
              <a:ext cx="245539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7015229"/>
              <a:ext cx="242716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7277800"/>
              <a:ext cx="23989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7540372"/>
              <a:ext cx="206027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80423" y="7802944"/>
              <a:ext cx="200382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80423" y="8065515"/>
              <a:ext cx="17498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80423" y="8328087"/>
              <a:ext cx="16933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9625061" y="2087506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510596" y="2350077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965762" y="2612649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43156" y="2875221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547280" y="313779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587330" y="3400364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753464" y="3662936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317058" y="3925507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288705" y="4188079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203688" y="44506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285042" y="4713222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482309" y="4991367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12972" y="5253885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087189" y="5516510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02520" y="5779029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002520" y="6041653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002520" y="6304172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974297" y="6566797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861406" y="682931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833183" y="7091887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804960" y="7354459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466285" y="7617083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409840" y="7879655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155834" y="81421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099388" y="8404798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691567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10271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513856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9925000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629412" y="86647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009478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42062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831767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2021-01-04T07:03:08Z</dcterms:modified>
</cp:coreProperties>
</file>