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5473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0334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15196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6290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97765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80423" y="2288939"/>
              <a:ext cx="563668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80423" y="2551510"/>
              <a:ext cx="516695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80423" y="2814082"/>
              <a:ext cx="455631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80423" y="3076654"/>
              <a:ext cx="44154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80423" y="3339225"/>
              <a:ext cx="427448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3601797"/>
              <a:ext cx="413356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3864369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4126940"/>
              <a:ext cx="34289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4389512"/>
              <a:ext cx="305320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4652084"/>
              <a:ext cx="281834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4914655"/>
              <a:ext cx="25834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5177227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5439799"/>
              <a:ext cx="253650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5702370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5964942"/>
              <a:ext cx="230164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6227514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6490085"/>
              <a:ext cx="22546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6752657"/>
              <a:ext cx="220770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7015229"/>
              <a:ext cx="197283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7277800"/>
              <a:ext cx="178494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7540372"/>
              <a:ext cx="159706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7802944"/>
              <a:ext cx="1550087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8065515"/>
              <a:ext cx="14561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8328087"/>
              <a:ext cx="13152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9206231" y="2087506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78773" y="2350130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44127" y="261264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41515" y="2875221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76732" y="313779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806020" y="3400417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24097" y="3662936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737291" y="3919103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417951" y="418807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68671" y="4466170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33810" y="4728742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98948" y="4991314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51976" y="5253938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51976" y="5516457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7114" y="5779029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717114" y="6041600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0141" y="6299461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0141" y="6566744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23169" y="682936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88307" y="7091887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00418" y="7354459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12528" y="7617030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965556" y="7879602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71611" y="81421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30694" y="8404745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6290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977658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566885" y="86647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884425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2021-01-04T07:03:06Z</dcterms:modified>
</cp:coreProperties>
</file>