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07815" y="1973107"/>
              <a:ext cx="613493" cy="1808317"/>
            </a:xfrm>
            <a:custGeom>
              <a:avLst/>
              <a:pathLst>
                <a:path w="613493" h="1808317">
                  <a:moveTo>
                    <a:pt x="0" y="1808317"/>
                  </a:moveTo>
                  <a:lnTo>
                    <a:pt x="21154" y="1749659"/>
                  </a:lnTo>
                  <a:lnTo>
                    <a:pt x="42309" y="1691002"/>
                  </a:lnTo>
                  <a:lnTo>
                    <a:pt x="63464" y="1632344"/>
                  </a:lnTo>
                  <a:lnTo>
                    <a:pt x="84619" y="1573687"/>
                  </a:lnTo>
                  <a:lnTo>
                    <a:pt x="105774" y="1515029"/>
                  </a:lnTo>
                  <a:lnTo>
                    <a:pt x="126929" y="1456372"/>
                  </a:lnTo>
                  <a:lnTo>
                    <a:pt x="148084" y="1397714"/>
                  </a:lnTo>
                  <a:lnTo>
                    <a:pt x="169239" y="1339056"/>
                  </a:lnTo>
                  <a:lnTo>
                    <a:pt x="190394" y="1280399"/>
                  </a:lnTo>
                  <a:lnTo>
                    <a:pt x="211549" y="1221741"/>
                  </a:lnTo>
                  <a:lnTo>
                    <a:pt x="232704" y="1163084"/>
                  </a:lnTo>
                  <a:lnTo>
                    <a:pt x="253859" y="1104426"/>
                  </a:lnTo>
                  <a:lnTo>
                    <a:pt x="275014" y="1045769"/>
                  </a:lnTo>
                  <a:lnTo>
                    <a:pt x="296169" y="987111"/>
                  </a:lnTo>
                  <a:lnTo>
                    <a:pt x="317324" y="928453"/>
                  </a:lnTo>
                  <a:lnTo>
                    <a:pt x="338479" y="869796"/>
                  </a:lnTo>
                  <a:lnTo>
                    <a:pt x="359634" y="811138"/>
                  </a:lnTo>
                  <a:lnTo>
                    <a:pt x="380789" y="752481"/>
                  </a:lnTo>
                  <a:lnTo>
                    <a:pt x="401944" y="693823"/>
                  </a:lnTo>
                  <a:lnTo>
                    <a:pt x="423099" y="635166"/>
                  </a:lnTo>
                  <a:lnTo>
                    <a:pt x="444254" y="576508"/>
                  </a:lnTo>
                  <a:lnTo>
                    <a:pt x="465409" y="517850"/>
                  </a:lnTo>
                  <a:lnTo>
                    <a:pt x="486564" y="459193"/>
                  </a:lnTo>
                  <a:lnTo>
                    <a:pt x="507719" y="400535"/>
                  </a:lnTo>
                  <a:lnTo>
                    <a:pt x="528874" y="341878"/>
                  </a:lnTo>
                  <a:lnTo>
                    <a:pt x="550028" y="283220"/>
                  </a:lnTo>
                  <a:lnTo>
                    <a:pt x="571183" y="224563"/>
                  </a:lnTo>
                  <a:lnTo>
                    <a:pt x="592338" y="165905"/>
                  </a:lnTo>
                  <a:lnTo>
                    <a:pt x="613493" y="107247"/>
                  </a:lnTo>
                  <a:lnTo>
                    <a:pt x="554258" y="87036"/>
                  </a:lnTo>
                  <a:lnTo>
                    <a:pt x="494359" y="68886"/>
                  </a:lnTo>
                  <a:lnTo>
                    <a:pt x="433867" y="52820"/>
                  </a:lnTo>
                  <a:lnTo>
                    <a:pt x="372856" y="38857"/>
                  </a:lnTo>
                  <a:lnTo>
                    <a:pt x="311398" y="27013"/>
                  </a:lnTo>
                  <a:lnTo>
                    <a:pt x="249567" y="17304"/>
                  </a:lnTo>
                  <a:lnTo>
                    <a:pt x="187437" y="9740"/>
                  </a:lnTo>
                  <a:lnTo>
                    <a:pt x="125083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07815" y="2080355"/>
              <a:ext cx="1808248" cy="2549554"/>
            </a:xfrm>
            <a:custGeom>
              <a:avLst/>
              <a:pathLst>
                <a:path w="1808248" h="2549554">
                  <a:moveTo>
                    <a:pt x="0" y="1701069"/>
                  </a:moveTo>
                  <a:lnTo>
                    <a:pt x="55065" y="1730327"/>
                  </a:lnTo>
                  <a:lnTo>
                    <a:pt x="110130" y="1759585"/>
                  </a:lnTo>
                  <a:lnTo>
                    <a:pt x="165196" y="1788843"/>
                  </a:lnTo>
                  <a:lnTo>
                    <a:pt x="220261" y="1818101"/>
                  </a:lnTo>
                  <a:lnTo>
                    <a:pt x="275327" y="1847360"/>
                  </a:lnTo>
                  <a:lnTo>
                    <a:pt x="330392" y="1876618"/>
                  </a:lnTo>
                  <a:lnTo>
                    <a:pt x="385458" y="1905876"/>
                  </a:lnTo>
                  <a:lnTo>
                    <a:pt x="440523" y="1935134"/>
                  </a:lnTo>
                  <a:lnTo>
                    <a:pt x="495589" y="1964392"/>
                  </a:lnTo>
                  <a:lnTo>
                    <a:pt x="550654" y="1993650"/>
                  </a:lnTo>
                  <a:lnTo>
                    <a:pt x="605720" y="2022908"/>
                  </a:lnTo>
                  <a:lnTo>
                    <a:pt x="660785" y="2052166"/>
                  </a:lnTo>
                  <a:lnTo>
                    <a:pt x="715851" y="2081424"/>
                  </a:lnTo>
                  <a:lnTo>
                    <a:pt x="770916" y="2110683"/>
                  </a:lnTo>
                  <a:lnTo>
                    <a:pt x="825981" y="2139941"/>
                  </a:lnTo>
                  <a:lnTo>
                    <a:pt x="881047" y="2169199"/>
                  </a:lnTo>
                  <a:lnTo>
                    <a:pt x="936112" y="2198457"/>
                  </a:lnTo>
                  <a:lnTo>
                    <a:pt x="991178" y="2227715"/>
                  </a:lnTo>
                  <a:lnTo>
                    <a:pt x="1046243" y="2256973"/>
                  </a:lnTo>
                  <a:lnTo>
                    <a:pt x="1101309" y="2286231"/>
                  </a:lnTo>
                  <a:lnTo>
                    <a:pt x="1156374" y="2315489"/>
                  </a:lnTo>
                  <a:lnTo>
                    <a:pt x="1211440" y="2344747"/>
                  </a:lnTo>
                  <a:lnTo>
                    <a:pt x="1266505" y="2374006"/>
                  </a:lnTo>
                  <a:lnTo>
                    <a:pt x="1321571" y="2403264"/>
                  </a:lnTo>
                  <a:lnTo>
                    <a:pt x="1376636" y="2432522"/>
                  </a:lnTo>
                  <a:lnTo>
                    <a:pt x="1431702" y="2461780"/>
                  </a:lnTo>
                  <a:lnTo>
                    <a:pt x="1486767" y="2491038"/>
                  </a:lnTo>
                  <a:lnTo>
                    <a:pt x="1541833" y="2520296"/>
                  </a:lnTo>
                  <a:lnTo>
                    <a:pt x="1596898" y="2549554"/>
                  </a:lnTo>
                  <a:lnTo>
                    <a:pt x="1625025" y="2494355"/>
                  </a:lnTo>
                  <a:lnTo>
                    <a:pt x="1651245" y="2438225"/>
                  </a:lnTo>
                  <a:lnTo>
                    <a:pt x="1675527" y="2381230"/>
                  </a:lnTo>
                  <a:lnTo>
                    <a:pt x="1697843" y="2323436"/>
                  </a:lnTo>
                  <a:lnTo>
                    <a:pt x="1718165" y="2264912"/>
                  </a:lnTo>
                  <a:lnTo>
                    <a:pt x="1736471" y="2205726"/>
                  </a:lnTo>
                  <a:lnTo>
                    <a:pt x="1752739" y="2145948"/>
                  </a:lnTo>
                  <a:lnTo>
                    <a:pt x="1766949" y="2085648"/>
                  </a:lnTo>
                  <a:lnTo>
                    <a:pt x="1779086" y="2024896"/>
                  </a:lnTo>
                  <a:lnTo>
                    <a:pt x="1789134" y="1963764"/>
                  </a:lnTo>
                  <a:lnTo>
                    <a:pt x="1797083" y="1902324"/>
                  </a:lnTo>
                  <a:lnTo>
                    <a:pt x="1802922" y="1840647"/>
                  </a:lnTo>
                  <a:lnTo>
                    <a:pt x="1806645" y="1778807"/>
                  </a:lnTo>
                  <a:lnTo>
                    <a:pt x="1808248" y="1716876"/>
                  </a:lnTo>
                  <a:lnTo>
                    <a:pt x="1807728" y="1654926"/>
                  </a:lnTo>
                  <a:lnTo>
                    <a:pt x="1805087" y="1593030"/>
                  </a:lnTo>
                  <a:lnTo>
                    <a:pt x="1800326" y="1531261"/>
                  </a:lnTo>
                  <a:lnTo>
                    <a:pt x="1793453" y="1469691"/>
                  </a:lnTo>
                  <a:lnTo>
                    <a:pt x="1784475" y="1408393"/>
                  </a:lnTo>
                  <a:lnTo>
                    <a:pt x="1773402" y="1347438"/>
                  </a:lnTo>
                  <a:lnTo>
                    <a:pt x="1760248" y="1286899"/>
                  </a:lnTo>
                  <a:lnTo>
                    <a:pt x="1745028" y="1226845"/>
                  </a:lnTo>
                  <a:lnTo>
                    <a:pt x="1727759" y="1167348"/>
                  </a:lnTo>
                  <a:lnTo>
                    <a:pt x="1708463" y="1108478"/>
                  </a:lnTo>
                  <a:lnTo>
                    <a:pt x="1687162" y="1050303"/>
                  </a:lnTo>
                  <a:lnTo>
                    <a:pt x="1663880" y="992892"/>
                  </a:lnTo>
                  <a:lnTo>
                    <a:pt x="1638645" y="936312"/>
                  </a:lnTo>
                  <a:lnTo>
                    <a:pt x="1611487" y="880630"/>
                  </a:lnTo>
                  <a:lnTo>
                    <a:pt x="1582437" y="825911"/>
                  </a:lnTo>
                  <a:lnTo>
                    <a:pt x="1551531" y="772219"/>
                  </a:lnTo>
                  <a:lnTo>
                    <a:pt x="1518803" y="719617"/>
                  </a:lnTo>
                  <a:lnTo>
                    <a:pt x="1484292" y="668167"/>
                  </a:lnTo>
                  <a:lnTo>
                    <a:pt x="1448040" y="617929"/>
                  </a:lnTo>
                  <a:lnTo>
                    <a:pt x="1410087" y="568963"/>
                  </a:lnTo>
                  <a:lnTo>
                    <a:pt x="1370480" y="521325"/>
                  </a:lnTo>
                  <a:lnTo>
                    <a:pt x="1329264" y="475072"/>
                  </a:lnTo>
                  <a:lnTo>
                    <a:pt x="1286488" y="430259"/>
                  </a:lnTo>
                  <a:lnTo>
                    <a:pt x="1242202" y="386936"/>
                  </a:lnTo>
                  <a:lnTo>
                    <a:pt x="1196458" y="345156"/>
                  </a:lnTo>
                  <a:lnTo>
                    <a:pt x="1149310" y="304968"/>
                  </a:lnTo>
                  <a:lnTo>
                    <a:pt x="1100812" y="266418"/>
                  </a:lnTo>
                  <a:lnTo>
                    <a:pt x="1051023" y="229552"/>
                  </a:lnTo>
                  <a:lnTo>
                    <a:pt x="1000000" y="194413"/>
                  </a:lnTo>
                  <a:lnTo>
                    <a:pt x="947803" y="161043"/>
                  </a:lnTo>
                  <a:lnTo>
                    <a:pt x="894494" y="129480"/>
                  </a:lnTo>
                  <a:lnTo>
                    <a:pt x="840135" y="99762"/>
                  </a:lnTo>
                  <a:lnTo>
                    <a:pt x="784790" y="71923"/>
                  </a:lnTo>
                  <a:lnTo>
                    <a:pt x="728524" y="45997"/>
                  </a:lnTo>
                  <a:lnTo>
                    <a:pt x="671403" y="22013"/>
                  </a:lnTo>
                  <a:lnTo>
                    <a:pt x="613493" y="0"/>
                  </a:lnTo>
                  <a:lnTo>
                    <a:pt x="592338" y="58657"/>
                  </a:lnTo>
                  <a:lnTo>
                    <a:pt x="571183" y="117315"/>
                  </a:lnTo>
                  <a:lnTo>
                    <a:pt x="550028" y="175972"/>
                  </a:lnTo>
                  <a:lnTo>
                    <a:pt x="528874" y="234630"/>
                  </a:lnTo>
                  <a:lnTo>
                    <a:pt x="507719" y="293287"/>
                  </a:lnTo>
                  <a:lnTo>
                    <a:pt x="486564" y="351945"/>
                  </a:lnTo>
                  <a:lnTo>
                    <a:pt x="465409" y="410602"/>
                  </a:lnTo>
                  <a:lnTo>
                    <a:pt x="444254" y="469260"/>
                  </a:lnTo>
                  <a:lnTo>
                    <a:pt x="423099" y="527918"/>
                  </a:lnTo>
                  <a:lnTo>
                    <a:pt x="401944" y="586575"/>
                  </a:lnTo>
                  <a:lnTo>
                    <a:pt x="380789" y="645233"/>
                  </a:lnTo>
                  <a:lnTo>
                    <a:pt x="359634" y="703890"/>
                  </a:lnTo>
                  <a:lnTo>
                    <a:pt x="338479" y="762548"/>
                  </a:lnTo>
                  <a:lnTo>
                    <a:pt x="317324" y="821205"/>
                  </a:lnTo>
                  <a:lnTo>
                    <a:pt x="296169" y="879863"/>
                  </a:lnTo>
                  <a:lnTo>
                    <a:pt x="275014" y="938521"/>
                  </a:lnTo>
                  <a:lnTo>
                    <a:pt x="253859" y="997178"/>
                  </a:lnTo>
                  <a:lnTo>
                    <a:pt x="232704" y="1055836"/>
                  </a:lnTo>
                  <a:lnTo>
                    <a:pt x="211549" y="1114493"/>
                  </a:lnTo>
                  <a:lnTo>
                    <a:pt x="190394" y="1173151"/>
                  </a:lnTo>
                  <a:lnTo>
                    <a:pt x="169239" y="1231808"/>
                  </a:lnTo>
                  <a:lnTo>
                    <a:pt x="148084" y="1290466"/>
                  </a:lnTo>
                  <a:lnTo>
                    <a:pt x="126929" y="1349124"/>
                  </a:lnTo>
                  <a:lnTo>
                    <a:pt x="105774" y="1407781"/>
                  </a:lnTo>
                  <a:lnTo>
                    <a:pt x="84619" y="1466439"/>
                  </a:lnTo>
                  <a:lnTo>
                    <a:pt x="63464" y="1525096"/>
                  </a:lnTo>
                  <a:lnTo>
                    <a:pt x="42309" y="1583754"/>
                  </a:lnTo>
                  <a:lnTo>
                    <a:pt x="21154" y="164241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12566" y="3781425"/>
              <a:ext cx="2692148" cy="1808295"/>
            </a:xfrm>
            <a:custGeom>
              <a:avLst/>
              <a:pathLst>
                <a:path w="2692148" h="1808295">
                  <a:moveTo>
                    <a:pt x="1095249" y="0"/>
                  </a:moveTo>
                  <a:lnTo>
                    <a:pt x="1057482" y="49617"/>
                  </a:lnTo>
                  <a:lnTo>
                    <a:pt x="1019715" y="99234"/>
                  </a:lnTo>
                  <a:lnTo>
                    <a:pt x="981947" y="148851"/>
                  </a:lnTo>
                  <a:lnTo>
                    <a:pt x="944180" y="198469"/>
                  </a:lnTo>
                  <a:lnTo>
                    <a:pt x="906413" y="248086"/>
                  </a:lnTo>
                  <a:lnTo>
                    <a:pt x="868646" y="297703"/>
                  </a:lnTo>
                  <a:lnTo>
                    <a:pt x="830879" y="347321"/>
                  </a:lnTo>
                  <a:lnTo>
                    <a:pt x="793111" y="396938"/>
                  </a:lnTo>
                  <a:lnTo>
                    <a:pt x="755344" y="446555"/>
                  </a:lnTo>
                  <a:lnTo>
                    <a:pt x="717577" y="496173"/>
                  </a:lnTo>
                  <a:lnTo>
                    <a:pt x="679810" y="545790"/>
                  </a:lnTo>
                  <a:lnTo>
                    <a:pt x="642042" y="595407"/>
                  </a:lnTo>
                  <a:lnTo>
                    <a:pt x="604275" y="645025"/>
                  </a:lnTo>
                  <a:lnTo>
                    <a:pt x="566508" y="694642"/>
                  </a:lnTo>
                  <a:lnTo>
                    <a:pt x="528741" y="744259"/>
                  </a:lnTo>
                  <a:lnTo>
                    <a:pt x="490973" y="793877"/>
                  </a:lnTo>
                  <a:lnTo>
                    <a:pt x="453206" y="843494"/>
                  </a:lnTo>
                  <a:lnTo>
                    <a:pt x="415439" y="893111"/>
                  </a:lnTo>
                  <a:lnTo>
                    <a:pt x="377672" y="942729"/>
                  </a:lnTo>
                  <a:lnTo>
                    <a:pt x="339905" y="992346"/>
                  </a:lnTo>
                  <a:lnTo>
                    <a:pt x="302137" y="1041963"/>
                  </a:lnTo>
                  <a:lnTo>
                    <a:pt x="264370" y="1091581"/>
                  </a:lnTo>
                  <a:lnTo>
                    <a:pt x="226603" y="1141198"/>
                  </a:lnTo>
                  <a:lnTo>
                    <a:pt x="188836" y="1190815"/>
                  </a:lnTo>
                  <a:lnTo>
                    <a:pt x="151068" y="1240433"/>
                  </a:lnTo>
                  <a:lnTo>
                    <a:pt x="113301" y="1290050"/>
                  </a:lnTo>
                  <a:lnTo>
                    <a:pt x="75534" y="1339667"/>
                  </a:lnTo>
                  <a:lnTo>
                    <a:pt x="37767" y="1389285"/>
                  </a:lnTo>
                  <a:lnTo>
                    <a:pt x="0" y="1438902"/>
                  </a:lnTo>
                  <a:lnTo>
                    <a:pt x="49517" y="1475281"/>
                  </a:lnTo>
                  <a:lnTo>
                    <a:pt x="100242" y="1509957"/>
                  </a:lnTo>
                  <a:lnTo>
                    <a:pt x="152116" y="1542890"/>
                  </a:lnTo>
                  <a:lnTo>
                    <a:pt x="205078" y="1574041"/>
                  </a:lnTo>
                  <a:lnTo>
                    <a:pt x="259069" y="1603375"/>
                  </a:lnTo>
                  <a:lnTo>
                    <a:pt x="314025" y="1630858"/>
                  </a:lnTo>
                  <a:lnTo>
                    <a:pt x="369883" y="1656458"/>
                  </a:lnTo>
                  <a:lnTo>
                    <a:pt x="426578" y="1680146"/>
                  </a:lnTo>
                  <a:lnTo>
                    <a:pt x="484045" y="1701893"/>
                  </a:lnTo>
                  <a:lnTo>
                    <a:pt x="542218" y="1721676"/>
                  </a:lnTo>
                  <a:lnTo>
                    <a:pt x="601030" y="1739470"/>
                  </a:lnTo>
                  <a:lnTo>
                    <a:pt x="660412" y="1755257"/>
                  </a:lnTo>
                  <a:lnTo>
                    <a:pt x="720296" y="1769017"/>
                  </a:lnTo>
                  <a:lnTo>
                    <a:pt x="780613" y="1780734"/>
                  </a:lnTo>
                  <a:lnTo>
                    <a:pt x="841294" y="1790396"/>
                  </a:lnTo>
                  <a:lnTo>
                    <a:pt x="902267" y="1797990"/>
                  </a:lnTo>
                  <a:lnTo>
                    <a:pt x="963464" y="1803508"/>
                  </a:lnTo>
                  <a:lnTo>
                    <a:pt x="1024812" y="1806945"/>
                  </a:lnTo>
                  <a:lnTo>
                    <a:pt x="1086242" y="1808295"/>
                  </a:lnTo>
                  <a:lnTo>
                    <a:pt x="1147682" y="1807557"/>
                  </a:lnTo>
                  <a:lnTo>
                    <a:pt x="1209062" y="1804732"/>
                  </a:lnTo>
                  <a:lnTo>
                    <a:pt x="1270311" y="1799823"/>
                  </a:lnTo>
                  <a:lnTo>
                    <a:pt x="1331357" y="1792837"/>
                  </a:lnTo>
                  <a:lnTo>
                    <a:pt x="1392130" y="1783780"/>
                  </a:lnTo>
                  <a:lnTo>
                    <a:pt x="1452561" y="1772664"/>
                  </a:lnTo>
                  <a:lnTo>
                    <a:pt x="1512579" y="1759502"/>
                  </a:lnTo>
                  <a:lnTo>
                    <a:pt x="1572116" y="1744307"/>
                  </a:lnTo>
                  <a:lnTo>
                    <a:pt x="1631102" y="1727099"/>
                  </a:lnTo>
                  <a:lnTo>
                    <a:pt x="1689469" y="1707897"/>
                  </a:lnTo>
                  <a:lnTo>
                    <a:pt x="1747150" y="1686723"/>
                  </a:lnTo>
                  <a:lnTo>
                    <a:pt x="1804079" y="1663602"/>
                  </a:lnTo>
                  <a:lnTo>
                    <a:pt x="1860189" y="1638560"/>
                  </a:lnTo>
                  <a:lnTo>
                    <a:pt x="1915416" y="1611626"/>
                  </a:lnTo>
                  <a:lnTo>
                    <a:pt x="1969696" y="1582831"/>
                  </a:lnTo>
                  <a:lnTo>
                    <a:pt x="2022966" y="1552209"/>
                  </a:lnTo>
                  <a:lnTo>
                    <a:pt x="2075165" y="1519794"/>
                  </a:lnTo>
                  <a:lnTo>
                    <a:pt x="2126233" y="1485625"/>
                  </a:lnTo>
                  <a:lnTo>
                    <a:pt x="2176111" y="1449741"/>
                  </a:lnTo>
                  <a:lnTo>
                    <a:pt x="2224740" y="1412183"/>
                  </a:lnTo>
                  <a:lnTo>
                    <a:pt x="2272066" y="1372994"/>
                  </a:lnTo>
                  <a:lnTo>
                    <a:pt x="2318033" y="1332220"/>
                  </a:lnTo>
                  <a:lnTo>
                    <a:pt x="2362588" y="1289908"/>
                  </a:lnTo>
                  <a:lnTo>
                    <a:pt x="2405679" y="1246107"/>
                  </a:lnTo>
                  <a:lnTo>
                    <a:pt x="2447258" y="1200867"/>
                  </a:lnTo>
                  <a:lnTo>
                    <a:pt x="2487276" y="1154241"/>
                  </a:lnTo>
                  <a:lnTo>
                    <a:pt x="2525687" y="1106282"/>
                  </a:lnTo>
                  <a:lnTo>
                    <a:pt x="2562446" y="1057045"/>
                  </a:lnTo>
                  <a:lnTo>
                    <a:pt x="2597511" y="1006589"/>
                  </a:lnTo>
                  <a:lnTo>
                    <a:pt x="2630842" y="954970"/>
                  </a:lnTo>
                  <a:lnTo>
                    <a:pt x="2662399" y="902248"/>
                  </a:lnTo>
                  <a:lnTo>
                    <a:pt x="2692148" y="848485"/>
                  </a:lnTo>
                  <a:lnTo>
                    <a:pt x="2637082" y="819227"/>
                  </a:lnTo>
                  <a:lnTo>
                    <a:pt x="2582017" y="789969"/>
                  </a:lnTo>
                  <a:lnTo>
                    <a:pt x="2526951" y="760710"/>
                  </a:lnTo>
                  <a:lnTo>
                    <a:pt x="2471886" y="731452"/>
                  </a:lnTo>
                  <a:lnTo>
                    <a:pt x="2416820" y="702194"/>
                  </a:lnTo>
                  <a:lnTo>
                    <a:pt x="2361755" y="672936"/>
                  </a:lnTo>
                  <a:lnTo>
                    <a:pt x="2306689" y="643678"/>
                  </a:lnTo>
                  <a:lnTo>
                    <a:pt x="2251624" y="614420"/>
                  </a:lnTo>
                  <a:lnTo>
                    <a:pt x="2196558" y="585162"/>
                  </a:lnTo>
                  <a:lnTo>
                    <a:pt x="2141493" y="555904"/>
                  </a:lnTo>
                  <a:lnTo>
                    <a:pt x="2086428" y="526646"/>
                  </a:lnTo>
                  <a:lnTo>
                    <a:pt x="2031362" y="497387"/>
                  </a:lnTo>
                  <a:lnTo>
                    <a:pt x="1976297" y="468129"/>
                  </a:lnTo>
                  <a:lnTo>
                    <a:pt x="1921231" y="438871"/>
                  </a:lnTo>
                  <a:lnTo>
                    <a:pt x="1866166" y="409613"/>
                  </a:lnTo>
                  <a:lnTo>
                    <a:pt x="1811100" y="380355"/>
                  </a:lnTo>
                  <a:lnTo>
                    <a:pt x="1756035" y="351097"/>
                  </a:lnTo>
                  <a:lnTo>
                    <a:pt x="1700969" y="321839"/>
                  </a:lnTo>
                  <a:lnTo>
                    <a:pt x="1645904" y="292581"/>
                  </a:lnTo>
                  <a:lnTo>
                    <a:pt x="1590838" y="263323"/>
                  </a:lnTo>
                  <a:lnTo>
                    <a:pt x="1535773" y="234064"/>
                  </a:lnTo>
                  <a:lnTo>
                    <a:pt x="1480707" y="204806"/>
                  </a:lnTo>
                  <a:lnTo>
                    <a:pt x="1425642" y="175548"/>
                  </a:lnTo>
                  <a:lnTo>
                    <a:pt x="1370577" y="146290"/>
                  </a:lnTo>
                  <a:lnTo>
                    <a:pt x="1315511" y="117032"/>
                  </a:lnTo>
                  <a:lnTo>
                    <a:pt x="1260446" y="87774"/>
                  </a:lnTo>
                  <a:lnTo>
                    <a:pt x="1205380" y="58516"/>
                  </a:lnTo>
                  <a:lnTo>
                    <a:pt x="1150315" y="292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99499" y="1973107"/>
              <a:ext cx="1808316" cy="3247219"/>
            </a:xfrm>
            <a:custGeom>
              <a:avLst/>
              <a:pathLst>
                <a:path w="1808316" h="3247219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22" y="1052"/>
                  </a:lnTo>
                  <a:lnTo>
                    <a:pt x="1685001" y="4209"/>
                  </a:lnTo>
                  <a:lnTo>
                    <a:pt x="1623523" y="9466"/>
                  </a:lnTo>
                  <a:lnTo>
                    <a:pt x="1562260" y="16818"/>
                  </a:lnTo>
                  <a:lnTo>
                    <a:pt x="1501284" y="26255"/>
                  </a:lnTo>
                  <a:lnTo>
                    <a:pt x="1440665" y="37768"/>
                  </a:lnTo>
                  <a:lnTo>
                    <a:pt x="1380475" y="51341"/>
                  </a:lnTo>
                  <a:lnTo>
                    <a:pt x="1320782" y="66960"/>
                  </a:lnTo>
                  <a:lnTo>
                    <a:pt x="1261657" y="84607"/>
                  </a:lnTo>
                  <a:lnTo>
                    <a:pt x="1203168" y="104260"/>
                  </a:lnTo>
                  <a:lnTo>
                    <a:pt x="1145384" y="125898"/>
                  </a:lnTo>
                  <a:lnTo>
                    <a:pt x="1088372" y="149494"/>
                  </a:lnTo>
                  <a:lnTo>
                    <a:pt x="1032198" y="175022"/>
                  </a:lnTo>
                  <a:lnTo>
                    <a:pt x="976928" y="202451"/>
                  </a:lnTo>
                  <a:lnTo>
                    <a:pt x="922625" y="231750"/>
                  </a:lnTo>
                  <a:lnTo>
                    <a:pt x="869354" y="262884"/>
                  </a:lnTo>
                  <a:lnTo>
                    <a:pt x="817176" y="295818"/>
                  </a:lnTo>
                  <a:lnTo>
                    <a:pt x="766152" y="330512"/>
                  </a:lnTo>
                  <a:lnTo>
                    <a:pt x="716341" y="366927"/>
                  </a:lnTo>
                  <a:lnTo>
                    <a:pt x="667802" y="405021"/>
                  </a:lnTo>
                  <a:lnTo>
                    <a:pt x="620591" y="444748"/>
                  </a:lnTo>
                  <a:lnTo>
                    <a:pt x="574762" y="486062"/>
                  </a:lnTo>
                  <a:lnTo>
                    <a:pt x="530369" y="528917"/>
                  </a:lnTo>
                  <a:lnTo>
                    <a:pt x="487465" y="573260"/>
                  </a:lnTo>
                  <a:lnTo>
                    <a:pt x="446098" y="619042"/>
                  </a:lnTo>
                  <a:lnTo>
                    <a:pt x="406317" y="666208"/>
                  </a:lnTo>
                  <a:lnTo>
                    <a:pt x="368169" y="714704"/>
                  </a:lnTo>
                  <a:lnTo>
                    <a:pt x="331697" y="764474"/>
                  </a:lnTo>
                  <a:lnTo>
                    <a:pt x="296944" y="815458"/>
                  </a:lnTo>
                  <a:lnTo>
                    <a:pt x="263952" y="867599"/>
                  </a:lnTo>
                  <a:lnTo>
                    <a:pt x="232757" y="920834"/>
                  </a:lnTo>
                  <a:lnTo>
                    <a:pt x="203396" y="975103"/>
                  </a:lnTo>
                  <a:lnTo>
                    <a:pt x="175904" y="1030343"/>
                  </a:lnTo>
                  <a:lnTo>
                    <a:pt x="150313" y="1086487"/>
                  </a:lnTo>
                  <a:lnTo>
                    <a:pt x="126652" y="1143473"/>
                  </a:lnTo>
                  <a:lnTo>
                    <a:pt x="104949" y="1201232"/>
                  </a:lnTo>
                  <a:lnTo>
                    <a:pt x="85229" y="1259698"/>
                  </a:lnTo>
                  <a:lnTo>
                    <a:pt x="67515" y="1318803"/>
                  </a:lnTo>
                  <a:lnTo>
                    <a:pt x="51828" y="1378478"/>
                  </a:lnTo>
                  <a:lnTo>
                    <a:pt x="38186" y="1438653"/>
                  </a:lnTo>
                  <a:lnTo>
                    <a:pt x="26604" y="1499259"/>
                  </a:lnTo>
                  <a:lnTo>
                    <a:pt x="17098" y="1560224"/>
                  </a:lnTo>
                  <a:lnTo>
                    <a:pt x="9676" y="1621479"/>
                  </a:lnTo>
                  <a:lnTo>
                    <a:pt x="4349" y="1682951"/>
                  </a:lnTo>
                  <a:lnTo>
                    <a:pt x="1122" y="1744569"/>
                  </a:lnTo>
                  <a:lnTo>
                    <a:pt x="0" y="1806261"/>
                  </a:lnTo>
                  <a:lnTo>
                    <a:pt x="982" y="1867955"/>
                  </a:lnTo>
                  <a:lnTo>
                    <a:pt x="4069" y="1929580"/>
                  </a:lnTo>
                  <a:lnTo>
                    <a:pt x="9256" y="1991064"/>
                  </a:lnTo>
                  <a:lnTo>
                    <a:pt x="16538" y="2052335"/>
                  </a:lnTo>
                  <a:lnTo>
                    <a:pt x="25906" y="2113322"/>
                  </a:lnTo>
                  <a:lnTo>
                    <a:pt x="37349" y="2173954"/>
                  </a:lnTo>
                  <a:lnTo>
                    <a:pt x="50855" y="2234160"/>
                  </a:lnTo>
                  <a:lnTo>
                    <a:pt x="66406" y="2293870"/>
                  </a:lnTo>
                  <a:lnTo>
                    <a:pt x="83985" y="2353015"/>
                  </a:lnTo>
                  <a:lnTo>
                    <a:pt x="103572" y="2411526"/>
                  </a:lnTo>
                  <a:lnTo>
                    <a:pt x="125144" y="2469335"/>
                  </a:lnTo>
                  <a:lnTo>
                    <a:pt x="148675" y="2526374"/>
                  </a:lnTo>
                  <a:lnTo>
                    <a:pt x="174139" y="2582577"/>
                  </a:lnTo>
                  <a:lnTo>
                    <a:pt x="201505" y="2637878"/>
                  </a:lnTo>
                  <a:lnTo>
                    <a:pt x="230742" y="2692214"/>
                  </a:lnTo>
                  <a:lnTo>
                    <a:pt x="261816" y="2745520"/>
                  </a:lnTo>
                  <a:lnTo>
                    <a:pt x="294690" y="2797736"/>
                  </a:lnTo>
                  <a:lnTo>
                    <a:pt x="329327" y="2848799"/>
                  </a:lnTo>
                  <a:lnTo>
                    <a:pt x="365685" y="2898651"/>
                  </a:lnTo>
                  <a:lnTo>
                    <a:pt x="403723" y="2947234"/>
                  </a:lnTo>
                  <a:lnTo>
                    <a:pt x="443397" y="2994491"/>
                  </a:lnTo>
                  <a:lnTo>
                    <a:pt x="484659" y="3040366"/>
                  </a:lnTo>
                  <a:lnTo>
                    <a:pt x="527463" y="3084808"/>
                  </a:lnTo>
                  <a:lnTo>
                    <a:pt x="571758" y="3127763"/>
                  </a:lnTo>
                  <a:lnTo>
                    <a:pt x="617492" y="3169181"/>
                  </a:lnTo>
                  <a:lnTo>
                    <a:pt x="664614" y="3209016"/>
                  </a:lnTo>
                  <a:lnTo>
                    <a:pt x="713066" y="3247219"/>
                  </a:lnTo>
                  <a:lnTo>
                    <a:pt x="750833" y="3197602"/>
                  </a:lnTo>
                  <a:lnTo>
                    <a:pt x="788601" y="3147985"/>
                  </a:lnTo>
                  <a:lnTo>
                    <a:pt x="826368" y="3098367"/>
                  </a:lnTo>
                  <a:lnTo>
                    <a:pt x="864135" y="3048750"/>
                  </a:lnTo>
                  <a:lnTo>
                    <a:pt x="901902" y="2999133"/>
                  </a:lnTo>
                  <a:lnTo>
                    <a:pt x="939669" y="2949515"/>
                  </a:lnTo>
                  <a:lnTo>
                    <a:pt x="977437" y="2899898"/>
                  </a:lnTo>
                  <a:lnTo>
                    <a:pt x="1015204" y="2850281"/>
                  </a:lnTo>
                  <a:lnTo>
                    <a:pt x="1052971" y="2800663"/>
                  </a:lnTo>
                  <a:lnTo>
                    <a:pt x="1090738" y="2751046"/>
                  </a:lnTo>
                  <a:lnTo>
                    <a:pt x="1128506" y="2701429"/>
                  </a:lnTo>
                  <a:lnTo>
                    <a:pt x="1166273" y="2651811"/>
                  </a:lnTo>
                  <a:lnTo>
                    <a:pt x="1204040" y="2602194"/>
                  </a:lnTo>
                  <a:lnTo>
                    <a:pt x="1241807" y="2552577"/>
                  </a:lnTo>
                  <a:lnTo>
                    <a:pt x="1279575" y="2502959"/>
                  </a:lnTo>
                  <a:lnTo>
                    <a:pt x="1317342" y="2453342"/>
                  </a:lnTo>
                  <a:lnTo>
                    <a:pt x="1355109" y="2403725"/>
                  </a:lnTo>
                  <a:lnTo>
                    <a:pt x="1392876" y="2354108"/>
                  </a:lnTo>
                  <a:lnTo>
                    <a:pt x="1430643" y="2304490"/>
                  </a:lnTo>
                  <a:lnTo>
                    <a:pt x="1468411" y="2254873"/>
                  </a:lnTo>
                  <a:lnTo>
                    <a:pt x="1506178" y="2205256"/>
                  </a:lnTo>
                  <a:lnTo>
                    <a:pt x="1543945" y="2155638"/>
                  </a:lnTo>
                  <a:lnTo>
                    <a:pt x="1581712" y="2106021"/>
                  </a:lnTo>
                  <a:lnTo>
                    <a:pt x="1619480" y="2056404"/>
                  </a:lnTo>
                  <a:lnTo>
                    <a:pt x="1657247" y="2006786"/>
                  </a:lnTo>
                  <a:lnTo>
                    <a:pt x="1695014" y="1957169"/>
                  </a:lnTo>
                  <a:lnTo>
                    <a:pt x="1732781" y="1907552"/>
                  </a:lnTo>
                  <a:lnTo>
                    <a:pt x="1770549" y="18579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08349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56037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06145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55718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06106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53794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03902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53475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02749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0438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0545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50118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8790" y="28231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46478" y="33883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96586" y="4596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46159" y="3424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94830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2519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92626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42200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1474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9162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9270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38843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89231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36919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7027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36600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8443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36132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86239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35812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9231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36919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87027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36600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91474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9162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89270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38843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94830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42519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92626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2200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98790" y="2843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46478" y="3409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96586" y="46176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46159" y="34454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2749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50438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00545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50118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06106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53794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03902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53475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08349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56037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06145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55718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09136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56825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06932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6505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98790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46478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6586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46159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049212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049212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49212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049212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329257" y="3509826"/>
              <a:ext cx="6177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小学/初中及以下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29257" y="374216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大学本科或以上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29257" y="3948738"/>
              <a:ext cx="81648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高中/中专/技校及以下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29257" y="418107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大专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2021-01-04T07:08:17Z</dcterms:modified>
</cp:coreProperties>
</file>