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4983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0240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5497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534271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84901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35531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386162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367924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287422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238053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188683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7611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52868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78125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1664671"/>
              <a:ext cx="677798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2158368"/>
              <a:ext cx="587245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2652064"/>
              <a:ext cx="4529918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3145760"/>
              <a:ext cx="379558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3639457"/>
              <a:ext cx="3022949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4133153"/>
              <a:ext cx="2621991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4626850"/>
              <a:ext cx="260622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5120546"/>
              <a:ext cx="33788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8234011" y="1842361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72389" y="233605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742035" y="2829754"/>
              <a:ext cx="650430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495519" y="3323450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207500" y="383266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806543" y="4326363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790775" y="4820059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522437" y="5313756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926599" y="530096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26599" y="4810105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26599" y="431362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926599" y="382134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332759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28325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26599" y="234020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26599" y="184650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1988754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88754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988754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754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988754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988754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88754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88754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27611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52868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78125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151808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04378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656948" y="56998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2021-01-04T07:08:20Z</dcterms:modified>
</cp:coreProperties>
</file>