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34f3b34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9AC7E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81B9D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AFD1E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D4E3F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B3D3E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B6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5147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42604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310105" y="40060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310105" y="37517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2" name="pl352"/>
            <p:cNvSpPr/>
            <p:nvPr/>
          </p:nvSpPr>
          <p:spPr>
            <a:xfrm>
              <a:off x="7018967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018967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018967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018967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194532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7194532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194532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194532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2021-01-04T07:08:03Z</dcterms:modified>
</cp:coreProperties>
</file>