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893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050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2080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44718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16293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18786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352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9035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0717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2400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082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5765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7447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9130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0812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5956" y="2256736"/>
              <a:ext cx="195142" cy="47470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92781" y="1867303"/>
              <a:ext cx="195142" cy="86414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09605" y="2043543"/>
              <a:ext cx="195142" cy="68790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26430" y="1853090"/>
              <a:ext cx="195142" cy="87835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43255" y="2381809"/>
              <a:ext cx="195142" cy="34963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60080" y="2700177"/>
              <a:ext cx="195142" cy="3126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76905" y="2720075"/>
              <a:ext cx="195142" cy="113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93730" y="2725760"/>
              <a:ext cx="195142" cy="568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10555" y="2725760"/>
              <a:ext cx="195142" cy="568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43432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43432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8119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46419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11646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6380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29032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7352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9035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0717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2400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4082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765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7447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9130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812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75956" y="3508701"/>
              <a:ext cx="195142" cy="47707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92781" y="3107425"/>
              <a:ext cx="195142" cy="87835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09605" y="3447501"/>
              <a:ext cx="195142" cy="5382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26430" y="3829304"/>
              <a:ext cx="195142" cy="15647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43255" y="3952398"/>
              <a:ext cx="195142" cy="3338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60080" y="3977435"/>
              <a:ext cx="195142" cy="83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793730" y="3985085"/>
              <a:ext cx="195142" cy="69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43432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431784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432" y="51187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48761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6335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3908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52401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99747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47548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45121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7352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9035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0717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2400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4082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5765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7447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9130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0812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75956" y="4361761"/>
              <a:ext cx="195142" cy="87835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92781" y="4366613"/>
              <a:ext cx="195142" cy="873501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09605" y="4677192"/>
              <a:ext cx="195142" cy="56292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926430" y="4907699"/>
              <a:ext cx="195142" cy="33241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143255" y="5092105"/>
              <a:ext cx="195142" cy="1480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360080" y="5230410"/>
              <a:ext cx="195142" cy="970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010555" y="5237689"/>
              <a:ext cx="195142" cy="242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243432" y="431784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61092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61092" y="25954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61092" y="23235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1092" y="205160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61092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1092" y="24595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1092" y="21875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1092" y="19156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9118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0801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2483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4166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55848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7531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9213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208961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25786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593616" y="2562844"/>
              <a:ext cx="195142" cy="16860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810441" y="2125027"/>
              <a:ext cx="195142" cy="606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027266" y="1853090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44091" y="2084236"/>
              <a:ext cx="195142" cy="64720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60915" y="2426876"/>
              <a:ext cx="195142" cy="3045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77740" y="2614512"/>
              <a:ext cx="195142" cy="11693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894565" y="2730085"/>
              <a:ext cx="195142" cy="135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111390" y="2728726"/>
              <a:ext cx="195142" cy="271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328215" y="2724647"/>
              <a:ext cx="195142" cy="679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61092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61092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61092" y="39005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1092" y="372994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1092" y="355939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092" y="33888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1092" y="321828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1092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61092" y="381522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61092" y="36446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61092" y="34741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1092" y="330356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61092" y="31330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9118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90801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2483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4166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55848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7531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99213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08961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25786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93616" y="3107425"/>
              <a:ext cx="195142" cy="87835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810441" y="3387134"/>
              <a:ext cx="195142" cy="59864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027266" y="3545750"/>
              <a:ext cx="195142" cy="4400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244091" y="3743593"/>
              <a:ext cx="195142" cy="24218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460915" y="3890270"/>
              <a:ext cx="195142" cy="955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77740" y="3960197"/>
              <a:ext cx="195142" cy="2558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94565" y="3980663"/>
              <a:ext cx="195142" cy="511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61092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61092" y="431784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1092" y="50804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1092" y="47610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561092" y="44416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561092" y="52401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61092" y="49207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561092" y="460131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9118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0801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12483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341662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58487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7531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99213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08961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425786" y="431784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593616" y="4872803"/>
              <a:ext cx="195142" cy="367311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10441" y="5144295"/>
              <a:ext cx="195142" cy="95820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27266" y="4361761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244091" y="4473551"/>
              <a:ext cx="195142" cy="76656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460915" y="5096384"/>
              <a:ext cx="195142" cy="1437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677740" y="5192205"/>
              <a:ext cx="195142" cy="4791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5894565" y="5144295"/>
              <a:ext cx="195142" cy="9582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561092" y="431784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942303" y="1809173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942303" y="26474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42303" y="24795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942303" y="23115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942303" y="21436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942303" y="197569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942303" y="2731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942303" y="25635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942303" y="239555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942303" y="222760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942303" y="205966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942303" y="189171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07239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89223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50604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22873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939698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15652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37334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590172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806997" y="1809173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974827" y="2487924"/>
              <a:ext cx="195142" cy="243520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191652" y="2296466"/>
              <a:ext cx="195142" cy="43497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408477" y="1853090"/>
              <a:ext cx="195142" cy="8783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625302" y="2007600"/>
              <a:ext cx="195142" cy="72384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842126" y="2309902"/>
              <a:ext cx="195142" cy="42154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58951" y="2645793"/>
              <a:ext cx="195142" cy="8565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275776" y="2706253"/>
              <a:ext cx="195142" cy="2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492601" y="2724727"/>
              <a:ext cx="195142" cy="671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709426" y="2723048"/>
              <a:ext cx="195142" cy="839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42303" y="1809173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42303" y="3063508"/>
              <a:ext cx="1994788" cy="966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942303" y="38936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942303" y="37094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942303" y="352523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942303" y="334101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942303" y="315679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942303" y="39857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42303" y="380156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42303" y="361734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942303" y="343312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942303" y="324890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942303" y="306468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7239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89223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50604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722873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939698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15652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37334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590172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06997" y="3063508"/>
              <a:ext cx="0" cy="966190"/>
            </a:xfrm>
            <a:custGeom>
              <a:avLst/>
              <a:pathLst>
                <a:path w="0" h="966190">
                  <a:moveTo>
                    <a:pt x="0" y="9661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974827" y="3304908"/>
              <a:ext cx="195142" cy="68087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7191652" y="3107425"/>
              <a:ext cx="195142" cy="878354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408477" y="3756612"/>
              <a:ext cx="195142" cy="2291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625302" y="3884091"/>
              <a:ext cx="195142" cy="1016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842126" y="3959253"/>
              <a:ext cx="195142" cy="2652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058951" y="3982833"/>
              <a:ext cx="195142" cy="294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8492601" y="3985043"/>
              <a:ext cx="195142" cy="73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942303" y="3063508"/>
              <a:ext cx="1994788" cy="9661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43432" y="409928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3073186" y="417871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4561092" y="409928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5265117" y="4178715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2243432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3031276" y="29243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4561092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5474667" y="292438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6942303" y="2844952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7855878" y="292438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456109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237352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59035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80717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02400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24082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45765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67447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89130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10812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 rot="-2700000">
              <a:off x="2080472" y="546635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2249461" y="548617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241323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2630058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846882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306368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3280513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349733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3762018" y="548833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469118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90801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12483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341662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558487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7531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99213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208961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425786" y="5284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 rot="-2700000">
              <a:off x="4398133" y="546635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4567121" y="548617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473089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4947718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5164543" y="550814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2700000">
              <a:off x="538134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2700000">
              <a:off x="5598173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2700000">
              <a:off x="5814998" y="550810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6079678" y="548833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74" name="pl274"/>
            <p:cNvSpPr/>
            <p:nvPr/>
          </p:nvSpPr>
          <p:spPr>
            <a:xfrm>
              <a:off x="707239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7289223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50604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7722873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7939698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156522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373347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590172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806997" y="40296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 rot="-2700000">
              <a:off x="6779344" y="4212023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2700000">
              <a:off x="6948332" y="4231838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2700000">
              <a:off x="7112104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2700000">
              <a:off x="7328929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2700000">
              <a:off x="7545754" y="4253813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2700000">
              <a:off x="7762559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2700000">
              <a:off x="7979384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2700000">
              <a:off x="8196209" y="4253767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2700000">
              <a:off x="8460889" y="4233999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6817518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6693206" y="25218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693206" y="23538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6693206" y="218586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6693206" y="20179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693206" y="18500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6907509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907509" y="256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907509" y="2395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907509" y="2227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907509" y="205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907509" y="1891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6817518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6693206" y="37598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6693206" y="35756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6693206" y="33914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6631051" y="3207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6631051" y="30229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6907509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6907509" y="3801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6907509" y="3617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907509" y="3433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907509" y="324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907509" y="3064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4436307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4311995" y="24178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311995" y="21458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4311995" y="18739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526298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526298" y="2459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526298" y="218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526298" y="1915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4436307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311995" y="37735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311995" y="3602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311995" y="34323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4311995" y="32618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4311995" y="30913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4526298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526298" y="3815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526298" y="3644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4526298" y="347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526298" y="3303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526298" y="3133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36307" y="51984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4374151" y="48790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4374151" y="45596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4526298" y="5240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526298" y="492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526298" y="4601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2118646" y="26897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1994335" y="24054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994335" y="21212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1994335" y="183692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6" name="pl346"/>
            <p:cNvSpPr/>
            <p:nvPr/>
          </p:nvSpPr>
          <p:spPr>
            <a:xfrm>
              <a:off x="2208637" y="2731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208637" y="2447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208637" y="2162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208637" y="187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50"/>
            <p:cNvSpPr/>
            <p:nvPr/>
          </p:nvSpPr>
          <p:spPr>
            <a:xfrm>
              <a:off x="2118646" y="39440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1994335" y="3596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1932180" y="32486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2208637" y="3985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208637" y="3638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208637" y="3290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2118646" y="51984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994335" y="49557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1994335" y="47131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1994335" y="447045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0" name="pl360"/>
            <p:cNvSpPr/>
            <p:nvPr/>
          </p:nvSpPr>
          <p:spPr>
            <a:xfrm>
              <a:off x="2208637" y="5240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208637" y="4997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208637" y="4754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208637" y="4512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2021-01-04T07:09:23Z</dcterms:modified>
</cp:coreProperties>
</file>