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971800" y="777082"/>
            <a:ext cx="9144000" cy="9144000"/>
            <a:chOff x="2971800" y="777082"/>
            <a:chExt cx="9144000" cy="9144000"/>
          </a:xfrm>
        </p:grpSpPr>
        <p:sp>
          <p:nvSpPr>
            <p:cNvPr id="3" name="rc3"/>
            <p:cNvSpPr/>
            <p:nvPr/>
          </p:nvSpPr>
          <p:spPr>
            <a:xfrm>
              <a:off x="2971800" y="777081"/>
              <a:ext cx="9144000" cy="9143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971800" y="777081"/>
              <a:ext cx="22859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60200" y="12911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60200" y="204318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460200" y="181389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460200" y="158461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460200" y="135533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60200" y="21578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60200" y="192854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60200" y="169925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60200" y="146997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572896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60723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948551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36378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324205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12032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99860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87687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075514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488374" y="1668687"/>
              <a:ext cx="169044" cy="489134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676201" y="1332408"/>
              <a:ext cx="169044" cy="825413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864028" y="1699258"/>
              <a:ext cx="169044" cy="45856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051856" y="1355336"/>
              <a:ext cx="169044" cy="802485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239683" y="1867398"/>
              <a:ext cx="169044" cy="29042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427510" y="2104323"/>
              <a:ext cx="169044" cy="53499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615337" y="2142536"/>
              <a:ext cx="169044" cy="15285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460200" y="12911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460200" y="24872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460200" y="326794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460200" y="309598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460200" y="292401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460200" y="275205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460200" y="258009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460200" y="33539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460200" y="318196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460200" y="300999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460200" y="283803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460200" y="266607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460200" y="249411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572896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760723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948551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136378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324205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512032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699860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887687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075514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488374" y="2927458"/>
              <a:ext cx="169044" cy="426463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676201" y="2700469"/>
              <a:ext cx="169044" cy="653452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864028" y="2638563"/>
              <a:ext cx="169044" cy="71535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051856" y="2528508"/>
              <a:ext cx="169044" cy="82541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39683" y="3078784"/>
              <a:ext cx="169044" cy="275137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427510" y="3347043"/>
              <a:ext cx="169044" cy="6878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615337" y="3340165"/>
              <a:ext cx="169044" cy="1375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803165" y="3347043"/>
              <a:ext cx="169044" cy="6878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990992" y="3347043"/>
              <a:ext cx="169044" cy="6878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460200" y="24872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3460200" y="36833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460200" y="444786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460200" y="424355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460200" y="403924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460200" y="383493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460200" y="45500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460200" y="434571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460200" y="414140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460200" y="393709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460200" y="373278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572896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760723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948551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136378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324205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512032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699860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887687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075514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3488374" y="4214953"/>
              <a:ext cx="169044" cy="335068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676201" y="3724608"/>
              <a:ext cx="169044" cy="825413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3864028" y="3912574"/>
              <a:ext cx="169044" cy="63744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051856" y="3863539"/>
              <a:ext cx="169044" cy="686482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239683" y="4182263"/>
              <a:ext cx="169044" cy="36775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4427510" y="4525505"/>
              <a:ext cx="169044" cy="24517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4803165" y="4541850"/>
              <a:ext cx="169044" cy="8172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4990992" y="4541850"/>
              <a:ext cx="169044" cy="8172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3460200" y="36833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460200" y="3464782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4156565" y="35442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三线城市</a:t>
              </a:r>
            </a:p>
          </p:txBody>
        </p:sp>
        <p:sp>
          <p:nvSpPr>
            <p:cNvPr id="92" name="rc92"/>
            <p:cNvSpPr/>
            <p:nvPr/>
          </p:nvSpPr>
          <p:spPr>
            <a:xfrm>
              <a:off x="3460200" y="22686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4156565" y="23481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二线城市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3460200" y="10725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4156565" y="11520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一线城市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3572896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760723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948551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136378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324205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512032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699860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887687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075514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 rot="-2700000">
              <a:off x="3279841" y="4773618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2700000">
              <a:off x="3419832" y="479343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2700000">
              <a:off x="3554607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2700000">
              <a:off x="3742434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2700000">
              <a:off x="3930261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2700000">
              <a:off x="4118069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2700000">
              <a:off x="4305896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300-350元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2700000">
              <a:off x="4493724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350-400元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2700000">
              <a:off x="4729406" y="4795594"/>
              <a:ext cx="4379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400元以上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335414" y="21161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273258" y="1886794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273258" y="165756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273258" y="142828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18" name="pl118"/>
            <p:cNvSpPr/>
            <p:nvPr/>
          </p:nvSpPr>
          <p:spPr>
            <a:xfrm>
              <a:off x="3425405" y="2157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425405" y="19285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425405" y="16992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425405" y="14699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3335414" y="33122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273258" y="31402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3273258" y="29683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3273258" y="2797711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3211103" y="262438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3211103" y="245242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</a:t>
              </a:r>
            </a:p>
          </p:txBody>
        </p:sp>
        <p:sp>
          <p:nvSpPr>
            <p:cNvPr id="128" name="pl128"/>
            <p:cNvSpPr/>
            <p:nvPr/>
          </p:nvSpPr>
          <p:spPr>
            <a:xfrm>
              <a:off x="3425405" y="3353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425405" y="31819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425405" y="30099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3425405" y="28380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3425405" y="2666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3425405" y="24941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3335414" y="45083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3273258" y="43040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3273258" y="409971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273258" y="389676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211103" y="369108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39" name="pl139"/>
            <p:cNvSpPr/>
            <p:nvPr/>
          </p:nvSpPr>
          <p:spPr>
            <a:xfrm>
              <a:off x="3425405" y="4550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3425405" y="43457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3425405" y="41414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3425405" y="39370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3425405" y="37327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3460200" y="861895"/>
              <a:ext cx="25145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145" name="rc145"/>
            <p:cNvSpPr/>
            <p:nvPr/>
          </p:nvSpPr>
          <p:spPr>
            <a:xfrm>
              <a:off x="5257800" y="777081"/>
              <a:ext cx="22859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5746200" y="12911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746200" y="205617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5746200" y="185286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5746200" y="164956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5746200" y="144625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746200" y="21578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746200" y="195451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5746200" y="175121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5746200" y="154791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746200" y="134460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5858896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6046723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6234551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6422378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6610205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6798032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6985860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7173687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7361514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5774374" y="1954518"/>
              <a:ext cx="169044" cy="203303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5962201" y="1824403"/>
              <a:ext cx="169044" cy="333418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6150028" y="1332408"/>
              <a:ext cx="169044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6337856" y="1564174"/>
              <a:ext cx="169044" cy="593647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6525683" y="1921989"/>
              <a:ext cx="169044" cy="235832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6713510" y="2133425"/>
              <a:ext cx="169044" cy="2439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6901337" y="2149689"/>
              <a:ext cx="169044" cy="8132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7089165" y="2153756"/>
              <a:ext cx="169044" cy="406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5746200" y="12911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5746200" y="24872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5746200" y="324415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5746200" y="302463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5746200" y="280510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5746200" y="258558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5746200" y="33539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5746200" y="313439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746200" y="291487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746200" y="269534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5858896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6046723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6234551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6422378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6610205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6798032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985860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7173687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7361514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5774374" y="3178302"/>
              <a:ext cx="169044" cy="175619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5962201" y="2954386"/>
              <a:ext cx="169044" cy="399535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6150028" y="2528508"/>
              <a:ext cx="169044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6337856" y="2726080"/>
              <a:ext cx="169044" cy="627841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6525683" y="2923653"/>
              <a:ext cx="169044" cy="43026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6713510" y="3226597"/>
              <a:ext cx="169044" cy="12732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6901337" y="3323188"/>
              <a:ext cx="169044" cy="30733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7089165" y="3349531"/>
              <a:ext cx="169044" cy="4390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7276992" y="3349531"/>
              <a:ext cx="169044" cy="4390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5746200" y="24872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5746200" y="36833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5746200" y="440470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5746200" y="411406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5746200" y="382342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5746200" y="45500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5746200" y="425938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5746200" y="396874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5858896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6046723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6234551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6422378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6610205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6798032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985860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7173687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7361514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5774374" y="4230319"/>
              <a:ext cx="169044" cy="319702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5962201" y="4050123"/>
              <a:ext cx="169044" cy="499898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6150028" y="3782736"/>
              <a:ext cx="169044" cy="76728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6337856" y="3724608"/>
              <a:ext cx="169044" cy="82541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6525683" y="3997808"/>
              <a:ext cx="169044" cy="55221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6713510" y="4457018"/>
              <a:ext cx="169044" cy="9300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6901337" y="4515145"/>
              <a:ext cx="169044" cy="3487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7089165" y="4538396"/>
              <a:ext cx="169044" cy="11625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7276992" y="4526771"/>
              <a:ext cx="169044" cy="23251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5746200" y="36833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5746200" y="3464782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tx229"/>
            <p:cNvSpPr/>
            <p:nvPr/>
          </p:nvSpPr>
          <p:spPr>
            <a:xfrm>
              <a:off x="6442565" y="35442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三线城市</a:t>
              </a:r>
            </a:p>
          </p:txBody>
        </p:sp>
        <p:sp>
          <p:nvSpPr>
            <p:cNvPr id="230" name="rc230"/>
            <p:cNvSpPr/>
            <p:nvPr/>
          </p:nvSpPr>
          <p:spPr>
            <a:xfrm>
              <a:off x="5746200" y="22686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1"/>
            <p:cNvSpPr/>
            <p:nvPr/>
          </p:nvSpPr>
          <p:spPr>
            <a:xfrm>
              <a:off x="6442565" y="23481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二线城市</a:t>
              </a:r>
            </a:p>
          </p:txBody>
        </p:sp>
        <p:sp>
          <p:nvSpPr>
            <p:cNvPr id="232" name="rc232"/>
            <p:cNvSpPr/>
            <p:nvPr/>
          </p:nvSpPr>
          <p:spPr>
            <a:xfrm>
              <a:off x="5746200" y="10725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6442565" y="11520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一线城市</a:t>
              </a:r>
            </a:p>
          </p:txBody>
        </p:sp>
        <p:sp>
          <p:nvSpPr>
            <p:cNvPr id="234" name="pl234"/>
            <p:cNvSpPr/>
            <p:nvPr/>
          </p:nvSpPr>
          <p:spPr>
            <a:xfrm>
              <a:off x="5858896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6046723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6234551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6422378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6610205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6798032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6985860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7173687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7361514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 rot="-2700000">
              <a:off x="5565841" y="4773618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244" name="tx244"/>
            <p:cNvSpPr/>
            <p:nvPr/>
          </p:nvSpPr>
          <p:spPr>
            <a:xfrm rot="-2700000">
              <a:off x="5705832" y="479343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245" name="tx245"/>
            <p:cNvSpPr/>
            <p:nvPr/>
          </p:nvSpPr>
          <p:spPr>
            <a:xfrm rot="-2700000">
              <a:off x="5840607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246" name="tx246"/>
            <p:cNvSpPr/>
            <p:nvPr/>
          </p:nvSpPr>
          <p:spPr>
            <a:xfrm rot="-2700000">
              <a:off x="6028434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247" name="tx247"/>
            <p:cNvSpPr/>
            <p:nvPr/>
          </p:nvSpPr>
          <p:spPr>
            <a:xfrm rot="-2700000">
              <a:off x="6216261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2700000">
              <a:off x="6404069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6591896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300-350元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6779724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350-400元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7015406" y="4795594"/>
              <a:ext cx="4379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400元以上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5621414" y="21161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5559258" y="191282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5497103" y="170952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5497103" y="150621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5497103" y="130291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57" name="pl257"/>
            <p:cNvSpPr/>
            <p:nvPr/>
          </p:nvSpPr>
          <p:spPr>
            <a:xfrm>
              <a:off x="5711405" y="2157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5711405" y="19545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5711405" y="17512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5711405" y="15479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5711405" y="1344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tx262"/>
            <p:cNvSpPr/>
            <p:nvPr/>
          </p:nvSpPr>
          <p:spPr>
            <a:xfrm>
              <a:off x="5621414" y="33122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5559258" y="30927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5497103" y="287318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5497103" y="26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266" name="pl266"/>
            <p:cNvSpPr/>
            <p:nvPr/>
          </p:nvSpPr>
          <p:spPr>
            <a:xfrm>
              <a:off x="5711405" y="3353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5711405" y="31343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5711405" y="29148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5711405" y="2695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tx270"/>
            <p:cNvSpPr/>
            <p:nvPr/>
          </p:nvSpPr>
          <p:spPr>
            <a:xfrm>
              <a:off x="5621414" y="45083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5559258" y="42176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72" name="tx272"/>
            <p:cNvSpPr/>
            <p:nvPr/>
          </p:nvSpPr>
          <p:spPr>
            <a:xfrm>
              <a:off x="5497103" y="392705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73" name="pl273"/>
            <p:cNvSpPr/>
            <p:nvPr/>
          </p:nvSpPr>
          <p:spPr>
            <a:xfrm>
              <a:off x="5711405" y="4550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5711405" y="4259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5711405" y="39687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tx276"/>
            <p:cNvSpPr/>
            <p:nvPr/>
          </p:nvSpPr>
          <p:spPr>
            <a:xfrm>
              <a:off x="5746200" y="861895"/>
              <a:ext cx="25145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277" name="rc277"/>
            <p:cNvSpPr/>
            <p:nvPr/>
          </p:nvSpPr>
          <p:spPr>
            <a:xfrm>
              <a:off x="7543800" y="777081"/>
              <a:ext cx="22860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rc278"/>
            <p:cNvSpPr/>
            <p:nvPr/>
          </p:nvSpPr>
          <p:spPr>
            <a:xfrm>
              <a:off x="8032200" y="12911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8032200" y="205289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8032200" y="184304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8032200" y="163319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8032200" y="142334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8032200" y="21578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8032200" y="194797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8032200" y="173812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8032200" y="152826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8032200" y="131841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8176201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8416202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8656204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8896205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9136207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9376208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9616210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rc295"/>
            <p:cNvSpPr/>
            <p:nvPr/>
          </p:nvSpPr>
          <p:spPr>
            <a:xfrm>
              <a:off x="8068200" y="1332408"/>
              <a:ext cx="216001" cy="82541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rc296"/>
            <p:cNvSpPr/>
            <p:nvPr/>
          </p:nvSpPr>
          <p:spPr>
            <a:xfrm>
              <a:off x="8308201" y="1437333"/>
              <a:ext cx="216001" cy="72048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rc297"/>
            <p:cNvSpPr/>
            <p:nvPr/>
          </p:nvSpPr>
          <p:spPr>
            <a:xfrm>
              <a:off x="8548203" y="1640189"/>
              <a:ext cx="216001" cy="517632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rc298"/>
            <p:cNvSpPr/>
            <p:nvPr/>
          </p:nvSpPr>
          <p:spPr>
            <a:xfrm>
              <a:off x="8788204" y="1919991"/>
              <a:ext cx="216001" cy="237831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rc299"/>
            <p:cNvSpPr/>
            <p:nvPr/>
          </p:nvSpPr>
          <p:spPr>
            <a:xfrm>
              <a:off x="9028206" y="2052896"/>
              <a:ext cx="216001" cy="10492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rc300"/>
            <p:cNvSpPr/>
            <p:nvPr/>
          </p:nvSpPr>
          <p:spPr>
            <a:xfrm>
              <a:off x="9268207" y="2108856"/>
              <a:ext cx="216001" cy="48965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rc301"/>
            <p:cNvSpPr/>
            <p:nvPr/>
          </p:nvSpPr>
          <p:spPr>
            <a:xfrm>
              <a:off x="9508209" y="2150827"/>
              <a:ext cx="216001" cy="6995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rc302"/>
            <p:cNvSpPr/>
            <p:nvPr/>
          </p:nvSpPr>
          <p:spPr>
            <a:xfrm>
              <a:off x="8032200" y="12911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rc303"/>
            <p:cNvSpPr/>
            <p:nvPr/>
          </p:nvSpPr>
          <p:spPr>
            <a:xfrm>
              <a:off x="8032200" y="24872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8032200" y="324700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8032200" y="303316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8032200" y="281932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8032200" y="260549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8032200" y="33539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8032200" y="314008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8032200" y="292624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8032200" y="271240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8032200" y="249857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8176201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8416202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8656204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8896205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9136207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9376208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9616210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rc320"/>
            <p:cNvSpPr/>
            <p:nvPr/>
          </p:nvSpPr>
          <p:spPr>
            <a:xfrm>
              <a:off x="8068200" y="2528508"/>
              <a:ext cx="216001" cy="82541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rc321"/>
            <p:cNvSpPr/>
            <p:nvPr/>
          </p:nvSpPr>
          <p:spPr>
            <a:xfrm>
              <a:off x="8308201" y="2827881"/>
              <a:ext cx="216001" cy="52604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rc322"/>
            <p:cNvSpPr/>
            <p:nvPr/>
          </p:nvSpPr>
          <p:spPr>
            <a:xfrm>
              <a:off x="8548203" y="2892032"/>
              <a:ext cx="216001" cy="461889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rc323"/>
            <p:cNvSpPr/>
            <p:nvPr/>
          </p:nvSpPr>
          <p:spPr>
            <a:xfrm>
              <a:off x="8788204" y="3114423"/>
              <a:ext cx="216001" cy="23949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rc324"/>
            <p:cNvSpPr/>
            <p:nvPr/>
          </p:nvSpPr>
          <p:spPr>
            <a:xfrm>
              <a:off x="9028206" y="3311154"/>
              <a:ext cx="216001" cy="42767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rc325"/>
            <p:cNvSpPr/>
            <p:nvPr/>
          </p:nvSpPr>
          <p:spPr>
            <a:xfrm>
              <a:off x="9268207" y="3336815"/>
              <a:ext cx="216001" cy="17107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rc326"/>
            <p:cNvSpPr/>
            <p:nvPr/>
          </p:nvSpPr>
          <p:spPr>
            <a:xfrm>
              <a:off x="9508209" y="3349645"/>
              <a:ext cx="216001" cy="427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rc327"/>
            <p:cNvSpPr/>
            <p:nvPr/>
          </p:nvSpPr>
          <p:spPr>
            <a:xfrm>
              <a:off x="8032200" y="24872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rc328"/>
            <p:cNvSpPr/>
            <p:nvPr/>
          </p:nvSpPr>
          <p:spPr>
            <a:xfrm>
              <a:off x="8032200" y="36833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8032200" y="444886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8032200" y="424656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8032200" y="404425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8032200" y="384194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8032200" y="45500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8032200" y="434771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8032200" y="414540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8032200" y="394310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8032200" y="374079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8176201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8416202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8656204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8896205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9136207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9376208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9616210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rc345"/>
            <p:cNvSpPr/>
            <p:nvPr/>
          </p:nvSpPr>
          <p:spPr>
            <a:xfrm>
              <a:off x="8068200" y="3724608"/>
              <a:ext cx="216001" cy="82541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rc346"/>
            <p:cNvSpPr/>
            <p:nvPr/>
          </p:nvSpPr>
          <p:spPr>
            <a:xfrm>
              <a:off x="8308201" y="4044254"/>
              <a:ext cx="216001" cy="50576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rc347"/>
            <p:cNvSpPr/>
            <p:nvPr/>
          </p:nvSpPr>
          <p:spPr>
            <a:xfrm>
              <a:off x="8548203" y="4242515"/>
              <a:ext cx="216001" cy="307507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rc348"/>
            <p:cNvSpPr/>
            <p:nvPr/>
          </p:nvSpPr>
          <p:spPr>
            <a:xfrm>
              <a:off x="8788204" y="4339622"/>
              <a:ext cx="216001" cy="21039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rc349"/>
            <p:cNvSpPr/>
            <p:nvPr/>
          </p:nvSpPr>
          <p:spPr>
            <a:xfrm>
              <a:off x="9028206" y="4424591"/>
              <a:ext cx="216001" cy="125430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rc350"/>
            <p:cNvSpPr/>
            <p:nvPr/>
          </p:nvSpPr>
          <p:spPr>
            <a:xfrm>
              <a:off x="9268207" y="4533837"/>
              <a:ext cx="216001" cy="16184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rc351"/>
            <p:cNvSpPr/>
            <p:nvPr/>
          </p:nvSpPr>
          <p:spPr>
            <a:xfrm>
              <a:off x="9508209" y="4545976"/>
              <a:ext cx="216001" cy="404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rc352"/>
            <p:cNvSpPr/>
            <p:nvPr/>
          </p:nvSpPr>
          <p:spPr>
            <a:xfrm>
              <a:off x="8032200" y="36833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rc353"/>
            <p:cNvSpPr/>
            <p:nvPr/>
          </p:nvSpPr>
          <p:spPr>
            <a:xfrm>
              <a:off x="8032200" y="3464782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4"/>
            <p:cNvSpPr/>
            <p:nvPr/>
          </p:nvSpPr>
          <p:spPr>
            <a:xfrm>
              <a:off x="8728565" y="35442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三线城市</a:t>
              </a:r>
            </a:p>
          </p:txBody>
        </p:sp>
        <p:sp>
          <p:nvSpPr>
            <p:cNvPr id="355" name="rc355"/>
            <p:cNvSpPr/>
            <p:nvPr/>
          </p:nvSpPr>
          <p:spPr>
            <a:xfrm>
              <a:off x="8032200" y="22686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tx356"/>
            <p:cNvSpPr/>
            <p:nvPr/>
          </p:nvSpPr>
          <p:spPr>
            <a:xfrm>
              <a:off x="8728565" y="23481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二线城市</a:t>
              </a:r>
            </a:p>
          </p:txBody>
        </p:sp>
        <p:sp>
          <p:nvSpPr>
            <p:cNvPr id="357" name="rc357"/>
            <p:cNvSpPr/>
            <p:nvPr/>
          </p:nvSpPr>
          <p:spPr>
            <a:xfrm>
              <a:off x="8032200" y="10725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tx358"/>
            <p:cNvSpPr/>
            <p:nvPr/>
          </p:nvSpPr>
          <p:spPr>
            <a:xfrm>
              <a:off x="8728565" y="11520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一线城市</a:t>
              </a:r>
            </a:p>
          </p:txBody>
        </p:sp>
        <p:sp>
          <p:nvSpPr>
            <p:cNvPr id="359" name="pl359"/>
            <p:cNvSpPr/>
            <p:nvPr/>
          </p:nvSpPr>
          <p:spPr>
            <a:xfrm>
              <a:off x="8176201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8416202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8656204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8896205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9136207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9376208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9616210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tx366"/>
            <p:cNvSpPr/>
            <p:nvPr/>
          </p:nvSpPr>
          <p:spPr>
            <a:xfrm rot="-2700000">
              <a:off x="7883146" y="4773618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367" name="tx367"/>
            <p:cNvSpPr/>
            <p:nvPr/>
          </p:nvSpPr>
          <p:spPr>
            <a:xfrm rot="-2700000">
              <a:off x="8075311" y="479343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368" name="tx368"/>
            <p:cNvSpPr/>
            <p:nvPr/>
          </p:nvSpPr>
          <p:spPr>
            <a:xfrm rot="-2700000">
              <a:off x="8262260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369" name="tx369"/>
            <p:cNvSpPr/>
            <p:nvPr/>
          </p:nvSpPr>
          <p:spPr>
            <a:xfrm rot="-2700000">
              <a:off x="8502261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370" name="tx370"/>
            <p:cNvSpPr/>
            <p:nvPr/>
          </p:nvSpPr>
          <p:spPr>
            <a:xfrm rot="-2700000">
              <a:off x="8742263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371" name="tx371"/>
            <p:cNvSpPr/>
            <p:nvPr/>
          </p:nvSpPr>
          <p:spPr>
            <a:xfrm rot="-2700000">
              <a:off x="8982245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372" name="tx372"/>
            <p:cNvSpPr/>
            <p:nvPr/>
          </p:nvSpPr>
          <p:spPr>
            <a:xfrm rot="-2700000">
              <a:off x="9222246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300-350元</a:t>
              </a:r>
            </a:p>
          </p:txBody>
        </p:sp>
        <p:sp>
          <p:nvSpPr>
            <p:cNvPr id="373" name="tx373"/>
            <p:cNvSpPr/>
            <p:nvPr/>
          </p:nvSpPr>
          <p:spPr>
            <a:xfrm>
              <a:off x="7907414" y="21161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4" name="tx374"/>
            <p:cNvSpPr/>
            <p:nvPr/>
          </p:nvSpPr>
          <p:spPr>
            <a:xfrm>
              <a:off x="7845258" y="1906224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75" name="tx375"/>
            <p:cNvSpPr/>
            <p:nvPr/>
          </p:nvSpPr>
          <p:spPr>
            <a:xfrm>
              <a:off x="7845258" y="169642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76" name="tx376"/>
            <p:cNvSpPr/>
            <p:nvPr/>
          </p:nvSpPr>
          <p:spPr>
            <a:xfrm>
              <a:off x="7845258" y="14865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77" name="tx377"/>
            <p:cNvSpPr/>
            <p:nvPr/>
          </p:nvSpPr>
          <p:spPr>
            <a:xfrm>
              <a:off x="7783103" y="1276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378" name="pl378"/>
            <p:cNvSpPr/>
            <p:nvPr/>
          </p:nvSpPr>
          <p:spPr>
            <a:xfrm>
              <a:off x="7997405" y="2157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7997405" y="1947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7997405" y="1738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7997405" y="15282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7997405" y="13184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tx383"/>
            <p:cNvSpPr/>
            <p:nvPr/>
          </p:nvSpPr>
          <p:spPr>
            <a:xfrm>
              <a:off x="7907414" y="33122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84" name="tx384"/>
            <p:cNvSpPr/>
            <p:nvPr/>
          </p:nvSpPr>
          <p:spPr>
            <a:xfrm>
              <a:off x="7845258" y="30983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85" name="tx385"/>
            <p:cNvSpPr/>
            <p:nvPr/>
          </p:nvSpPr>
          <p:spPr>
            <a:xfrm>
              <a:off x="7783103" y="288455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86" name="tx386"/>
            <p:cNvSpPr/>
            <p:nvPr/>
          </p:nvSpPr>
          <p:spPr>
            <a:xfrm>
              <a:off x="7783103" y="267071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387" name="tx387"/>
            <p:cNvSpPr/>
            <p:nvPr/>
          </p:nvSpPr>
          <p:spPr>
            <a:xfrm>
              <a:off x="7783103" y="245687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88" name="pl388"/>
            <p:cNvSpPr/>
            <p:nvPr/>
          </p:nvSpPr>
          <p:spPr>
            <a:xfrm>
              <a:off x="7997405" y="3353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7997405" y="31400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7997405" y="29262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7997405" y="27124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7997405" y="2498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tx393"/>
            <p:cNvSpPr/>
            <p:nvPr/>
          </p:nvSpPr>
          <p:spPr>
            <a:xfrm>
              <a:off x="7907414" y="45083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94" name="tx394"/>
            <p:cNvSpPr/>
            <p:nvPr/>
          </p:nvSpPr>
          <p:spPr>
            <a:xfrm>
              <a:off x="7845258" y="430602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95" name="tx395"/>
            <p:cNvSpPr/>
            <p:nvPr/>
          </p:nvSpPr>
          <p:spPr>
            <a:xfrm>
              <a:off x="7783103" y="410371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96" name="tx396"/>
            <p:cNvSpPr/>
            <p:nvPr/>
          </p:nvSpPr>
          <p:spPr>
            <a:xfrm>
              <a:off x="7783103" y="390140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397" name="tx397"/>
            <p:cNvSpPr/>
            <p:nvPr/>
          </p:nvSpPr>
          <p:spPr>
            <a:xfrm>
              <a:off x="7783103" y="369910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98" name="pl398"/>
            <p:cNvSpPr/>
            <p:nvPr/>
          </p:nvSpPr>
          <p:spPr>
            <a:xfrm>
              <a:off x="7997405" y="4550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7997405" y="4347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7997405" y="4145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7997405" y="3943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7997405" y="37407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tx403"/>
            <p:cNvSpPr/>
            <p:nvPr/>
          </p:nvSpPr>
          <p:spPr>
            <a:xfrm>
              <a:off x="8032200" y="861895"/>
              <a:ext cx="25145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404" name="rc404"/>
            <p:cNvSpPr/>
            <p:nvPr/>
          </p:nvSpPr>
          <p:spPr>
            <a:xfrm>
              <a:off x="9829799" y="777081"/>
              <a:ext cx="22860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rc405"/>
            <p:cNvSpPr/>
            <p:nvPr/>
          </p:nvSpPr>
          <p:spPr>
            <a:xfrm>
              <a:off x="10318200" y="12911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10318200" y="200089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10318200" y="168705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10318200" y="137320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10318200" y="21578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10318200" y="184397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10318200" y="153013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10430896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10618723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10806551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10994378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11182205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11370032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11557860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11745687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11933514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rc421"/>
            <p:cNvSpPr/>
            <p:nvPr/>
          </p:nvSpPr>
          <p:spPr>
            <a:xfrm>
              <a:off x="10346374" y="2073083"/>
              <a:ext cx="169044" cy="84738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rc422"/>
            <p:cNvSpPr/>
            <p:nvPr/>
          </p:nvSpPr>
          <p:spPr>
            <a:xfrm>
              <a:off x="10534201" y="1784345"/>
              <a:ext cx="169044" cy="373476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rc423"/>
            <p:cNvSpPr/>
            <p:nvPr/>
          </p:nvSpPr>
          <p:spPr>
            <a:xfrm>
              <a:off x="10722028" y="1332408"/>
              <a:ext cx="169044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rc424"/>
            <p:cNvSpPr/>
            <p:nvPr/>
          </p:nvSpPr>
          <p:spPr>
            <a:xfrm>
              <a:off x="10909856" y="1649392"/>
              <a:ext cx="169044" cy="508429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rc425"/>
            <p:cNvSpPr/>
            <p:nvPr/>
          </p:nvSpPr>
          <p:spPr>
            <a:xfrm>
              <a:off x="11097683" y="2007176"/>
              <a:ext cx="169044" cy="150645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rc426"/>
            <p:cNvSpPr/>
            <p:nvPr/>
          </p:nvSpPr>
          <p:spPr>
            <a:xfrm>
              <a:off x="11285510" y="2132714"/>
              <a:ext cx="169044" cy="25107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rc427"/>
            <p:cNvSpPr/>
            <p:nvPr/>
          </p:nvSpPr>
          <p:spPr>
            <a:xfrm>
              <a:off x="10318200" y="12911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rc428"/>
            <p:cNvSpPr/>
            <p:nvPr/>
          </p:nvSpPr>
          <p:spPr>
            <a:xfrm>
              <a:off x="10318200" y="24872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10318200" y="326220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10318200" y="307878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10318200" y="289535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10318200" y="271193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10318200" y="252850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10318200" y="33539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10318200" y="317049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10318200" y="298707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10318200" y="280364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10318200" y="262022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10430896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10618723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10806551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10994378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11182205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11370032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11557860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11745687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11933514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rc448"/>
            <p:cNvSpPr/>
            <p:nvPr/>
          </p:nvSpPr>
          <p:spPr>
            <a:xfrm>
              <a:off x="10346374" y="3196176"/>
              <a:ext cx="169044" cy="157745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rc449"/>
            <p:cNvSpPr/>
            <p:nvPr/>
          </p:nvSpPr>
          <p:spPr>
            <a:xfrm>
              <a:off x="10534201" y="2737613"/>
              <a:ext cx="169044" cy="616309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rc450"/>
            <p:cNvSpPr/>
            <p:nvPr/>
          </p:nvSpPr>
          <p:spPr>
            <a:xfrm>
              <a:off x="10722028" y="2528508"/>
              <a:ext cx="169044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rc451"/>
            <p:cNvSpPr/>
            <p:nvPr/>
          </p:nvSpPr>
          <p:spPr>
            <a:xfrm>
              <a:off x="10909856" y="2594541"/>
              <a:ext cx="169044" cy="759380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rc452"/>
            <p:cNvSpPr/>
            <p:nvPr/>
          </p:nvSpPr>
          <p:spPr>
            <a:xfrm>
              <a:off x="11097683" y="3009082"/>
              <a:ext cx="169044" cy="34483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rc453"/>
            <p:cNvSpPr/>
            <p:nvPr/>
          </p:nvSpPr>
          <p:spPr>
            <a:xfrm>
              <a:off x="11285510" y="3144817"/>
              <a:ext cx="169044" cy="20910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rc454"/>
            <p:cNvSpPr/>
            <p:nvPr/>
          </p:nvSpPr>
          <p:spPr>
            <a:xfrm>
              <a:off x="11848992" y="3350253"/>
              <a:ext cx="169044" cy="3668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rc455"/>
            <p:cNvSpPr/>
            <p:nvPr/>
          </p:nvSpPr>
          <p:spPr>
            <a:xfrm>
              <a:off x="10318200" y="24872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rc456"/>
            <p:cNvSpPr/>
            <p:nvPr/>
          </p:nvSpPr>
          <p:spPr>
            <a:xfrm>
              <a:off x="10318200" y="36833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10318200" y="442024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10318200" y="416067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10318200" y="390111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10318200" y="45500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10318200" y="429045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10318200" y="403089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10318200" y="377133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10430896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10618723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10806551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10994378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11182205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11370032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11557860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11745687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11933514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rc473"/>
            <p:cNvSpPr/>
            <p:nvPr/>
          </p:nvSpPr>
          <p:spPr>
            <a:xfrm>
              <a:off x="10346374" y="4269693"/>
              <a:ext cx="169044" cy="280329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rc474"/>
            <p:cNvSpPr/>
            <p:nvPr/>
          </p:nvSpPr>
          <p:spPr>
            <a:xfrm>
              <a:off x="10534201" y="3724608"/>
              <a:ext cx="169044" cy="825413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rc475"/>
            <p:cNvSpPr/>
            <p:nvPr/>
          </p:nvSpPr>
          <p:spPr>
            <a:xfrm>
              <a:off x="10722028" y="3729799"/>
              <a:ext cx="169044" cy="820222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rc476"/>
            <p:cNvSpPr/>
            <p:nvPr/>
          </p:nvSpPr>
          <p:spPr>
            <a:xfrm>
              <a:off x="10909856" y="3994555"/>
              <a:ext cx="169044" cy="555467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rc477"/>
            <p:cNvSpPr/>
            <p:nvPr/>
          </p:nvSpPr>
          <p:spPr>
            <a:xfrm>
              <a:off x="11097683" y="4124337"/>
              <a:ext cx="169044" cy="425685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rc478"/>
            <p:cNvSpPr/>
            <p:nvPr/>
          </p:nvSpPr>
          <p:spPr>
            <a:xfrm>
              <a:off x="11285510" y="4441005"/>
              <a:ext cx="169044" cy="10901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rc479"/>
            <p:cNvSpPr/>
            <p:nvPr/>
          </p:nvSpPr>
          <p:spPr>
            <a:xfrm>
              <a:off x="11473337" y="4544831"/>
              <a:ext cx="169044" cy="5191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rc480"/>
            <p:cNvSpPr/>
            <p:nvPr/>
          </p:nvSpPr>
          <p:spPr>
            <a:xfrm>
              <a:off x="11661165" y="4539639"/>
              <a:ext cx="169044" cy="10382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rc481"/>
            <p:cNvSpPr/>
            <p:nvPr/>
          </p:nvSpPr>
          <p:spPr>
            <a:xfrm>
              <a:off x="11848992" y="4529257"/>
              <a:ext cx="169044" cy="20765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rc482"/>
            <p:cNvSpPr/>
            <p:nvPr/>
          </p:nvSpPr>
          <p:spPr>
            <a:xfrm>
              <a:off x="10318200" y="36833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rc483"/>
            <p:cNvSpPr/>
            <p:nvPr/>
          </p:nvSpPr>
          <p:spPr>
            <a:xfrm>
              <a:off x="10318200" y="3464782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tx484"/>
            <p:cNvSpPr/>
            <p:nvPr/>
          </p:nvSpPr>
          <p:spPr>
            <a:xfrm>
              <a:off x="11014565" y="35442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三线城市</a:t>
              </a:r>
            </a:p>
          </p:txBody>
        </p:sp>
        <p:sp>
          <p:nvSpPr>
            <p:cNvPr id="485" name="rc485"/>
            <p:cNvSpPr/>
            <p:nvPr/>
          </p:nvSpPr>
          <p:spPr>
            <a:xfrm>
              <a:off x="10318200" y="22686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tx486"/>
            <p:cNvSpPr/>
            <p:nvPr/>
          </p:nvSpPr>
          <p:spPr>
            <a:xfrm>
              <a:off x="11014565" y="23481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二线城市</a:t>
              </a:r>
            </a:p>
          </p:txBody>
        </p:sp>
        <p:sp>
          <p:nvSpPr>
            <p:cNvPr id="487" name="rc487"/>
            <p:cNvSpPr/>
            <p:nvPr/>
          </p:nvSpPr>
          <p:spPr>
            <a:xfrm>
              <a:off x="10318200" y="10725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tx488"/>
            <p:cNvSpPr/>
            <p:nvPr/>
          </p:nvSpPr>
          <p:spPr>
            <a:xfrm>
              <a:off x="11014565" y="11520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一线城市</a:t>
              </a:r>
            </a:p>
          </p:txBody>
        </p:sp>
        <p:sp>
          <p:nvSpPr>
            <p:cNvPr id="489" name="pl489"/>
            <p:cNvSpPr/>
            <p:nvPr/>
          </p:nvSpPr>
          <p:spPr>
            <a:xfrm>
              <a:off x="10430896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10618723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10806551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10994378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11182205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11370032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11557860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11745687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11933514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tx498"/>
            <p:cNvSpPr/>
            <p:nvPr/>
          </p:nvSpPr>
          <p:spPr>
            <a:xfrm rot="-2700000">
              <a:off x="10137841" y="4773618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499" name="tx499"/>
            <p:cNvSpPr/>
            <p:nvPr/>
          </p:nvSpPr>
          <p:spPr>
            <a:xfrm rot="-2700000">
              <a:off x="10277832" y="479343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500" name="tx500"/>
            <p:cNvSpPr/>
            <p:nvPr/>
          </p:nvSpPr>
          <p:spPr>
            <a:xfrm rot="-2700000">
              <a:off x="10412607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501" name="tx501"/>
            <p:cNvSpPr/>
            <p:nvPr/>
          </p:nvSpPr>
          <p:spPr>
            <a:xfrm rot="-2700000">
              <a:off x="10600434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502" name="tx502"/>
            <p:cNvSpPr/>
            <p:nvPr/>
          </p:nvSpPr>
          <p:spPr>
            <a:xfrm rot="-2700000">
              <a:off x="10788261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503" name="tx503"/>
            <p:cNvSpPr/>
            <p:nvPr/>
          </p:nvSpPr>
          <p:spPr>
            <a:xfrm rot="-2700000">
              <a:off x="10976069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504" name="tx504"/>
            <p:cNvSpPr/>
            <p:nvPr/>
          </p:nvSpPr>
          <p:spPr>
            <a:xfrm rot="-2700000">
              <a:off x="11163896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300-350元</a:t>
              </a:r>
            </a:p>
          </p:txBody>
        </p:sp>
        <p:sp>
          <p:nvSpPr>
            <p:cNvPr id="505" name="tx505"/>
            <p:cNvSpPr/>
            <p:nvPr/>
          </p:nvSpPr>
          <p:spPr>
            <a:xfrm rot="-2700000">
              <a:off x="11351724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350-400元</a:t>
              </a:r>
            </a:p>
          </p:txBody>
        </p:sp>
        <p:sp>
          <p:nvSpPr>
            <p:cNvPr id="506" name="tx506"/>
            <p:cNvSpPr/>
            <p:nvPr/>
          </p:nvSpPr>
          <p:spPr>
            <a:xfrm rot="-2700000">
              <a:off x="11587406" y="4795594"/>
              <a:ext cx="4379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400元以上</a:t>
              </a:r>
            </a:p>
          </p:txBody>
        </p:sp>
        <p:sp>
          <p:nvSpPr>
            <p:cNvPr id="507" name="tx507"/>
            <p:cNvSpPr/>
            <p:nvPr/>
          </p:nvSpPr>
          <p:spPr>
            <a:xfrm>
              <a:off x="10193414" y="21161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8" name="tx508"/>
            <p:cNvSpPr/>
            <p:nvPr/>
          </p:nvSpPr>
          <p:spPr>
            <a:xfrm>
              <a:off x="10069103" y="180228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09" name="tx509"/>
            <p:cNvSpPr/>
            <p:nvPr/>
          </p:nvSpPr>
          <p:spPr>
            <a:xfrm>
              <a:off x="10069103" y="148843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10" name="pl510"/>
            <p:cNvSpPr/>
            <p:nvPr/>
          </p:nvSpPr>
          <p:spPr>
            <a:xfrm>
              <a:off x="10283405" y="2157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10283405" y="18439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10283405" y="15301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tx513"/>
            <p:cNvSpPr/>
            <p:nvPr/>
          </p:nvSpPr>
          <p:spPr>
            <a:xfrm>
              <a:off x="10193414" y="33122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14" name="tx514"/>
            <p:cNvSpPr/>
            <p:nvPr/>
          </p:nvSpPr>
          <p:spPr>
            <a:xfrm>
              <a:off x="10131258" y="31288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15" name="tx515"/>
            <p:cNvSpPr/>
            <p:nvPr/>
          </p:nvSpPr>
          <p:spPr>
            <a:xfrm>
              <a:off x="10069103" y="294537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16" name="tx516"/>
            <p:cNvSpPr/>
            <p:nvPr/>
          </p:nvSpPr>
          <p:spPr>
            <a:xfrm>
              <a:off x="10069103" y="276195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517" name="tx517"/>
            <p:cNvSpPr/>
            <p:nvPr/>
          </p:nvSpPr>
          <p:spPr>
            <a:xfrm>
              <a:off x="10069103" y="257852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18" name="pl518"/>
            <p:cNvSpPr/>
            <p:nvPr/>
          </p:nvSpPr>
          <p:spPr>
            <a:xfrm>
              <a:off x="10283405" y="3353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10283405" y="31704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10283405" y="29870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10283405" y="2803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2"/>
            <p:cNvSpPr/>
            <p:nvPr/>
          </p:nvSpPr>
          <p:spPr>
            <a:xfrm>
              <a:off x="10283405" y="2620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tx523"/>
            <p:cNvSpPr/>
            <p:nvPr/>
          </p:nvSpPr>
          <p:spPr>
            <a:xfrm>
              <a:off x="10193414" y="45083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24" name="tx524"/>
            <p:cNvSpPr/>
            <p:nvPr/>
          </p:nvSpPr>
          <p:spPr>
            <a:xfrm>
              <a:off x="10131258" y="42487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25" name="tx525"/>
            <p:cNvSpPr/>
            <p:nvPr/>
          </p:nvSpPr>
          <p:spPr>
            <a:xfrm>
              <a:off x="10069103" y="398920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26" name="tx526"/>
            <p:cNvSpPr/>
            <p:nvPr/>
          </p:nvSpPr>
          <p:spPr>
            <a:xfrm>
              <a:off x="10069103" y="372963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527" name="pl527"/>
            <p:cNvSpPr/>
            <p:nvPr/>
          </p:nvSpPr>
          <p:spPr>
            <a:xfrm>
              <a:off x="10283405" y="4550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8"/>
            <p:cNvSpPr/>
            <p:nvPr/>
          </p:nvSpPr>
          <p:spPr>
            <a:xfrm>
              <a:off x="10283405" y="4290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10283405" y="40308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10283405" y="3771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tx531"/>
            <p:cNvSpPr/>
            <p:nvPr/>
          </p:nvSpPr>
          <p:spPr>
            <a:xfrm>
              <a:off x="10318200" y="861895"/>
              <a:ext cx="100583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532" name="rc532"/>
            <p:cNvSpPr/>
            <p:nvPr/>
          </p:nvSpPr>
          <p:spPr>
            <a:xfrm>
              <a:off x="2971800" y="5349081"/>
              <a:ext cx="22859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rc533"/>
            <p:cNvSpPr/>
            <p:nvPr/>
          </p:nvSpPr>
          <p:spPr>
            <a:xfrm>
              <a:off x="3460200" y="58631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3460200" y="662586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3460200" y="641795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3460200" y="621004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3460200" y="600212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3460200" y="67298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3460200" y="652190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40"/>
            <p:cNvSpPr/>
            <p:nvPr/>
          </p:nvSpPr>
          <p:spPr>
            <a:xfrm>
              <a:off x="3460200" y="631399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1"/>
            <p:cNvSpPr/>
            <p:nvPr/>
          </p:nvSpPr>
          <p:spPr>
            <a:xfrm>
              <a:off x="3460200" y="610608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2"/>
            <p:cNvSpPr/>
            <p:nvPr/>
          </p:nvSpPr>
          <p:spPr>
            <a:xfrm>
              <a:off x="3460200" y="589817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3"/>
            <p:cNvSpPr/>
            <p:nvPr/>
          </p:nvSpPr>
          <p:spPr>
            <a:xfrm>
              <a:off x="3604201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4"/>
            <p:cNvSpPr/>
            <p:nvPr/>
          </p:nvSpPr>
          <p:spPr>
            <a:xfrm>
              <a:off x="3844202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5"/>
            <p:cNvSpPr/>
            <p:nvPr/>
          </p:nvSpPr>
          <p:spPr>
            <a:xfrm>
              <a:off x="4084204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6"/>
            <p:cNvSpPr/>
            <p:nvPr/>
          </p:nvSpPr>
          <p:spPr>
            <a:xfrm>
              <a:off x="4324205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7"/>
            <p:cNvSpPr/>
            <p:nvPr/>
          </p:nvSpPr>
          <p:spPr>
            <a:xfrm>
              <a:off x="4564207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8"/>
            <p:cNvSpPr/>
            <p:nvPr/>
          </p:nvSpPr>
          <p:spPr>
            <a:xfrm>
              <a:off x="4804208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9"/>
            <p:cNvSpPr/>
            <p:nvPr/>
          </p:nvSpPr>
          <p:spPr>
            <a:xfrm>
              <a:off x="5044210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rc550"/>
            <p:cNvSpPr/>
            <p:nvPr/>
          </p:nvSpPr>
          <p:spPr>
            <a:xfrm>
              <a:off x="3496200" y="6318154"/>
              <a:ext cx="216001" cy="411667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rc551"/>
            <p:cNvSpPr/>
            <p:nvPr/>
          </p:nvSpPr>
          <p:spPr>
            <a:xfrm>
              <a:off x="3736201" y="5904408"/>
              <a:ext cx="216001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rc552"/>
            <p:cNvSpPr/>
            <p:nvPr/>
          </p:nvSpPr>
          <p:spPr>
            <a:xfrm>
              <a:off x="3976203" y="6199644"/>
              <a:ext cx="216001" cy="530177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rc553"/>
            <p:cNvSpPr/>
            <p:nvPr/>
          </p:nvSpPr>
          <p:spPr>
            <a:xfrm>
              <a:off x="4216204" y="6613390"/>
              <a:ext cx="216001" cy="116431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rc554"/>
            <p:cNvSpPr/>
            <p:nvPr/>
          </p:nvSpPr>
          <p:spPr>
            <a:xfrm>
              <a:off x="4456206" y="6696556"/>
              <a:ext cx="216001" cy="3326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rc555"/>
            <p:cNvSpPr/>
            <p:nvPr/>
          </p:nvSpPr>
          <p:spPr>
            <a:xfrm>
              <a:off x="4696207" y="6719426"/>
              <a:ext cx="216001" cy="10395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rc556"/>
            <p:cNvSpPr/>
            <p:nvPr/>
          </p:nvSpPr>
          <p:spPr>
            <a:xfrm>
              <a:off x="3460200" y="58631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rc557"/>
            <p:cNvSpPr/>
            <p:nvPr/>
          </p:nvSpPr>
          <p:spPr>
            <a:xfrm>
              <a:off x="3460200" y="70592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l558"/>
            <p:cNvSpPr/>
            <p:nvPr/>
          </p:nvSpPr>
          <p:spPr>
            <a:xfrm>
              <a:off x="3460200" y="783697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9"/>
            <p:cNvSpPr/>
            <p:nvPr/>
          </p:nvSpPr>
          <p:spPr>
            <a:xfrm>
              <a:off x="3460200" y="765908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60"/>
            <p:cNvSpPr/>
            <p:nvPr/>
          </p:nvSpPr>
          <p:spPr>
            <a:xfrm>
              <a:off x="3460200" y="748119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1"/>
            <p:cNvSpPr/>
            <p:nvPr/>
          </p:nvSpPr>
          <p:spPr>
            <a:xfrm>
              <a:off x="3460200" y="730330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2"/>
            <p:cNvSpPr/>
            <p:nvPr/>
          </p:nvSpPr>
          <p:spPr>
            <a:xfrm>
              <a:off x="3460200" y="712541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3"/>
            <p:cNvSpPr/>
            <p:nvPr/>
          </p:nvSpPr>
          <p:spPr>
            <a:xfrm>
              <a:off x="3460200" y="79259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4"/>
            <p:cNvSpPr/>
            <p:nvPr/>
          </p:nvSpPr>
          <p:spPr>
            <a:xfrm>
              <a:off x="3460200" y="774803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5"/>
            <p:cNvSpPr/>
            <p:nvPr/>
          </p:nvSpPr>
          <p:spPr>
            <a:xfrm>
              <a:off x="3460200" y="757014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6"/>
            <p:cNvSpPr/>
            <p:nvPr/>
          </p:nvSpPr>
          <p:spPr>
            <a:xfrm>
              <a:off x="3460200" y="739224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7"/>
            <p:cNvSpPr/>
            <p:nvPr/>
          </p:nvSpPr>
          <p:spPr>
            <a:xfrm>
              <a:off x="3460200" y="721435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8"/>
            <p:cNvSpPr/>
            <p:nvPr/>
          </p:nvSpPr>
          <p:spPr>
            <a:xfrm>
              <a:off x="3604201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9"/>
            <p:cNvSpPr/>
            <p:nvPr/>
          </p:nvSpPr>
          <p:spPr>
            <a:xfrm>
              <a:off x="3844202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70"/>
            <p:cNvSpPr/>
            <p:nvPr/>
          </p:nvSpPr>
          <p:spPr>
            <a:xfrm>
              <a:off x="4084204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1"/>
            <p:cNvSpPr/>
            <p:nvPr/>
          </p:nvSpPr>
          <p:spPr>
            <a:xfrm>
              <a:off x="4324205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2"/>
            <p:cNvSpPr/>
            <p:nvPr/>
          </p:nvSpPr>
          <p:spPr>
            <a:xfrm>
              <a:off x="4564207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3"/>
            <p:cNvSpPr/>
            <p:nvPr/>
          </p:nvSpPr>
          <p:spPr>
            <a:xfrm>
              <a:off x="4804208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4"/>
            <p:cNvSpPr/>
            <p:nvPr/>
          </p:nvSpPr>
          <p:spPr>
            <a:xfrm>
              <a:off x="5044210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rc575"/>
            <p:cNvSpPr/>
            <p:nvPr/>
          </p:nvSpPr>
          <p:spPr>
            <a:xfrm>
              <a:off x="3496200" y="7509657"/>
              <a:ext cx="216001" cy="416264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rc576"/>
            <p:cNvSpPr/>
            <p:nvPr/>
          </p:nvSpPr>
          <p:spPr>
            <a:xfrm>
              <a:off x="3736201" y="7100508"/>
              <a:ext cx="216001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rc577"/>
            <p:cNvSpPr/>
            <p:nvPr/>
          </p:nvSpPr>
          <p:spPr>
            <a:xfrm>
              <a:off x="3976203" y="7401144"/>
              <a:ext cx="216001" cy="52477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rc578"/>
            <p:cNvSpPr/>
            <p:nvPr/>
          </p:nvSpPr>
          <p:spPr>
            <a:xfrm>
              <a:off x="4216204" y="7783609"/>
              <a:ext cx="216001" cy="142312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rc579"/>
            <p:cNvSpPr/>
            <p:nvPr/>
          </p:nvSpPr>
          <p:spPr>
            <a:xfrm>
              <a:off x="4456206" y="7892123"/>
              <a:ext cx="216001" cy="33799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rc580"/>
            <p:cNvSpPr/>
            <p:nvPr/>
          </p:nvSpPr>
          <p:spPr>
            <a:xfrm>
              <a:off x="4696207" y="7917027"/>
              <a:ext cx="216001" cy="8894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rc581"/>
            <p:cNvSpPr/>
            <p:nvPr/>
          </p:nvSpPr>
          <p:spPr>
            <a:xfrm>
              <a:off x="3460200" y="70592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rc582"/>
            <p:cNvSpPr/>
            <p:nvPr/>
          </p:nvSpPr>
          <p:spPr>
            <a:xfrm>
              <a:off x="3460200" y="82553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l583"/>
            <p:cNvSpPr/>
            <p:nvPr/>
          </p:nvSpPr>
          <p:spPr>
            <a:xfrm>
              <a:off x="3460200" y="901935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4"/>
            <p:cNvSpPr/>
            <p:nvPr/>
          </p:nvSpPr>
          <p:spPr>
            <a:xfrm>
              <a:off x="3460200" y="881403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5"/>
            <p:cNvSpPr/>
            <p:nvPr/>
          </p:nvSpPr>
          <p:spPr>
            <a:xfrm>
              <a:off x="3460200" y="860870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6"/>
            <p:cNvSpPr/>
            <p:nvPr/>
          </p:nvSpPr>
          <p:spPr>
            <a:xfrm>
              <a:off x="3460200" y="840337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7"/>
            <p:cNvSpPr/>
            <p:nvPr/>
          </p:nvSpPr>
          <p:spPr>
            <a:xfrm>
              <a:off x="3460200" y="91220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8"/>
            <p:cNvSpPr/>
            <p:nvPr/>
          </p:nvSpPr>
          <p:spPr>
            <a:xfrm>
              <a:off x="3460200" y="891669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9"/>
            <p:cNvSpPr/>
            <p:nvPr/>
          </p:nvSpPr>
          <p:spPr>
            <a:xfrm>
              <a:off x="3460200" y="871136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90"/>
            <p:cNvSpPr/>
            <p:nvPr/>
          </p:nvSpPr>
          <p:spPr>
            <a:xfrm>
              <a:off x="3460200" y="850604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1"/>
            <p:cNvSpPr/>
            <p:nvPr/>
          </p:nvSpPr>
          <p:spPr>
            <a:xfrm>
              <a:off x="3460200" y="830071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2"/>
            <p:cNvSpPr/>
            <p:nvPr/>
          </p:nvSpPr>
          <p:spPr>
            <a:xfrm>
              <a:off x="3604201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3"/>
            <p:cNvSpPr/>
            <p:nvPr/>
          </p:nvSpPr>
          <p:spPr>
            <a:xfrm>
              <a:off x="3844202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4"/>
            <p:cNvSpPr/>
            <p:nvPr/>
          </p:nvSpPr>
          <p:spPr>
            <a:xfrm>
              <a:off x="4084204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5"/>
            <p:cNvSpPr/>
            <p:nvPr/>
          </p:nvSpPr>
          <p:spPr>
            <a:xfrm>
              <a:off x="4324205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6"/>
            <p:cNvSpPr/>
            <p:nvPr/>
          </p:nvSpPr>
          <p:spPr>
            <a:xfrm>
              <a:off x="4564207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7"/>
            <p:cNvSpPr/>
            <p:nvPr/>
          </p:nvSpPr>
          <p:spPr>
            <a:xfrm>
              <a:off x="4804208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8"/>
            <p:cNvSpPr/>
            <p:nvPr/>
          </p:nvSpPr>
          <p:spPr>
            <a:xfrm>
              <a:off x="5044210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rc599"/>
            <p:cNvSpPr/>
            <p:nvPr/>
          </p:nvSpPr>
          <p:spPr>
            <a:xfrm>
              <a:off x="3496200" y="8600492"/>
              <a:ext cx="216001" cy="521530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rc600"/>
            <p:cNvSpPr/>
            <p:nvPr/>
          </p:nvSpPr>
          <p:spPr>
            <a:xfrm>
              <a:off x="3736201" y="8296608"/>
              <a:ext cx="216001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rc601"/>
            <p:cNvSpPr/>
            <p:nvPr/>
          </p:nvSpPr>
          <p:spPr>
            <a:xfrm>
              <a:off x="3976203" y="8662090"/>
              <a:ext cx="216001" cy="459932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rc602"/>
            <p:cNvSpPr/>
            <p:nvPr/>
          </p:nvSpPr>
          <p:spPr>
            <a:xfrm>
              <a:off x="4216204" y="8939281"/>
              <a:ext cx="216001" cy="18274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rc603"/>
            <p:cNvSpPr/>
            <p:nvPr/>
          </p:nvSpPr>
          <p:spPr>
            <a:xfrm>
              <a:off x="4456206" y="9095329"/>
              <a:ext cx="216001" cy="26692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rc604"/>
            <p:cNvSpPr/>
            <p:nvPr/>
          </p:nvSpPr>
          <p:spPr>
            <a:xfrm>
              <a:off x="4696207" y="9117915"/>
              <a:ext cx="216001" cy="410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rc605"/>
            <p:cNvSpPr/>
            <p:nvPr/>
          </p:nvSpPr>
          <p:spPr>
            <a:xfrm>
              <a:off x="4936209" y="9119969"/>
              <a:ext cx="216001" cy="2053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rc606"/>
            <p:cNvSpPr/>
            <p:nvPr/>
          </p:nvSpPr>
          <p:spPr>
            <a:xfrm>
              <a:off x="3460200" y="82553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rc607"/>
            <p:cNvSpPr/>
            <p:nvPr/>
          </p:nvSpPr>
          <p:spPr>
            <a:xfrm>
              <a:off x="3460200" y="8036782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tx608"/>
            <p:cNvSpPr/>
            <p:nvPr/>
          </p:nvSpPr>
          <p:spPr>
            <a:xfrm>
              <a:off x="4156565" y="81162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三线城市</a:t>
              </a:r>
            </a:p>
          </p:txBody>
        </p:sp>
        <p:sp>
          <p:nvSpPr>
            <p:cNvPr id="609" name="rc609"/>
            <p:cNvSpPr/>
            <p:nvPr/>
          </p:nvSpPr>
          <p:spPr>
            <a:xfrm>
              <a:off x="3460200" y="68406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tx610"/>
            <p:cNvSpPr/>
            <p:nvPr/>
          </p:nvSpPr>
          <p:spPr>
            <a:xfrm>
              <a:off x="4156565" y="69201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二线城市</a:t>
              </a:r>
            </a:p>
          </p:txBody>
        </p:sp>
        <p:sp>
          <p:nvSpPr>
            <p:cNvPr id="611" name="rc611"/>
            <p:cNvSpPr/>
            <p:nvPr/>
          </p:nvSpPr>
          <p:spPr>
            <a:xfrm>
              <a:off x="3460200" y="56445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tx612"/>
            <p:cNvSpPr/>
            <p:nvPr/>
          </p:nvSpPr>
          <p:spPr>
            <a:xfrm>
              <a:off x="4156565" y="57240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一线城市</a:t>
              </a:r>
            </a:p>
          </p:txBody>
        </p:sp>
        <p:sp>
          <p:nvSpPr>
            <p:cNvPr id="613" name="pl613"/>
            <p:cNvSpPr/>
            <p:nvPr/>
          </p:nvSpPr>
          <p:spPr>
            <a:xfrm>
              <a:off x="3604201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4"/>
            <p:cNvSpPr/>
            <p:nvPr/>
          </p:nvSpPr>
          <p:spPr>
            <a:xfrm>
              <a:off x="3844202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5"/>
            <p:cNvSpPr/>
            <p:nvPr/>
          </p:nvSpPr>
          <p:spPr>
            <a:xfrm>
              <a:off x="4084204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4324205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7"/>
            <p:cNvSpPr/>
            <p:nvPr/>
          </p:nvSpPr>
          <p:spPr>
            <a:xfrm>
              <a:off x="4564207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8"/>
            <p:cNvSpPr/>
            <p:nvPr/>
          </p:nvSpPr>
          <p:spPr>
            <a:xfrm>
              <a:off x="4804208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9"/>
            <p:cNvSpPr/>
            <p:nvPr/>
          </p:nvSpPr>
          <p:spPr>
            <a:xfrm>
              <a:off x="5044210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tx620"/>
            <p:cNvSpPr/>
            <p:nvPr/>
          </p:nvSpPr>
          <p:spPr>
            <a:xfrm rot="-2700000">
              <a:off x="3311146" y="9345618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621" name="tx621"/>
            <p:cNvSpPr/>
            <p:nvPr/>
          </p:nvSpPr>
          <p:spPr>
            <a:xfrm rot="-2700000">
              <a:off x="3503311" y="936543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622" name="tx622"/>
            <p:cNvSpPr/>
            <p:nvPr/>
          </p:nvSpPr>
          <p:spPr>
            <a:xfrm rot="-2700000">
              <a:off x="3690260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623" name="tx623"/>
            <p:cNvSpPr/>
            <p:nvPr/>
          </p:nvSpPr>
          <p:spPr>
            <a:xfrm rot="-2700000">
              <a:off x="3930261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624" name="tx624"/>
            <p:cNvSpPr/>
            <p:nvPr/>
          </p:nvSpPr>
          <p:spPr>
            <a:xfrm rot="-2700000">
              <a:off x="4170263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625" name="tx625"/>
            <p:cNvSpPr/>
            <p:nvPr/>
          </p:nvSpPr>
          <p:spPr>
            <a:xfrm rot="-2700000">
              <a:off x="4410245" y="9387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626" name="tx626"/>
            <p:cNvSpPr/>
            <p:nvPr/>
          </p:nvSpPr>
          <p:spPr>
            <a:xfrm rot="-2700000">
              <a:off x="4650246" y="9387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350-400元</a:t>
              </a:r>
            </a:p>
          </p:txBody>
        </p:sp>
        <p:sp>
          <p:nvSpPr>
            <p:cNvPr id="627" name="tx627"/>
            <p:cNvSpPr/>
            <p:nvPr/>
          </p:nvSpPr>
          <p:spPr>
            <a:xfrm>
              <a:off x="3335414" y="66881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28" name="tx628"/>
            <p:cNvSpPr/>
            <p:nvPr/>
          </p:nvSpPr>
          <p:spPr>
            <a:xfrm>
              <a:off x="3211103" y="648021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29" name="tx629"/>
            <p:cNvSpPr/>
            <p:nvPr/>
          </p:nvSpPr>
          <p:spPr>
            <a:xfrm>
              <a:off x="3211103" y="62723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30" name="tx630"/>
            <p:cNvSpPr/>
            <p:nvPr/>
          </p:nvSpPr>
          <p:spPr>
            <a:xfrm>
              <a:off x="3211103" y="6064337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31" name="tx631"/>
            <p:cNvSpPr/>
            <p:nvPr/>
          </p:nvSpPr>
          <p:spPr>
            <a:xfrm>
              <a:off x="3211103" y="585647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632" name="pl632"/>
            <p:cNvSpPr/>
            <p:nvPr/>
          </p:nvSpPr>
          <p:spPr>
            <a:xfrm>
              <a:off x="3425405" y="6729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3"/>
            <p:cNvSpPr/>
            <p:nvPr/>
          </p:nvSpPr>
          <p:spPr>
            <a:xfrm>
              <a:off x="3425405" y="65219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3425405" y="63139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5"/>
            <p:cNvSpPr/>
            <p:nvPr/>
          </p:nvSpPr>
          <p:spPr>
            <a:xfrm>
              <a:off x="3425405" y="61060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6"/>
            <p:cNvSpPr/>
            <p:nvPr/>
          </p:nvSpPr>
          <p:spPr>
            <a:xfrm>
              <a:off x="3425405" y="58981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tx637"/>
            <p:cNvSpPr/>
            <p:nvPr/>
          </p:nvSpPr>
          <p:spPr>
            <a:xfrm>
              <a:off x="3335414" y="78842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38" name="tx638"/>
            <p:cNvSpPr/>
            <p:nvPr/>
          </p:nvSpPr>
          <p:spPr>
            <a:xfrm>
              <a:off x="3211103" y="770633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39" name="tx639"/>
            <p:cNvSpPr/>
            <p:nvPr/>
          </p:nvSpPr>
          <p:spPr>
            <a:xfrm>
              <a:off x="3211103" y="752844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40" name="tx640"/>
            <p:cNvSpPr/>
            <p:nvPr/>
          </p:nvSpPr>
          <p:spPr>
            <a:xfrm>
              <a:off x="3211103" y="7350503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41" name="tx641"/>
            <p:cNvSpPr/>
            <p:nvPr/>
          </p:nvSpPr>
          <p:spPr>
            <a:xfrm>
              <a:off x="3211103" y="71726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642" name="pl642"/>
            <p:cNvSpPr/>
            <p:nvPr/>
          </p:nvSpPr>
          <p:spPr>
            <a:xfrm>
              <a:off x="3425405" y="7925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3"/>
            <p:cNvSpPr/>
            <p:nvPr/>
          </p:nvSpPr>
          <p:spPr>
            <a:xfrm>
              <a:off x="3425405" y="77480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4"/>
            <p:cNvSpPr/>
            <p:nvPr/>
          </p:nvSpPr>
          <p:spPr>
            <a:xfrm>
              <a:off x="3425405" y="75701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5"/>
            <p:cNvSpPr/>
            <p:nvPr/>
          </p:nvSpPr>
          <p:spPr>
            <a:xfrm>
              <a:off x="3425405" y="73922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6"/>
            <p:cNvSpPr/>
            <p:nvPr/>
          </p:nvSpPr>
          <p:spPr>
            <a:xfrm>
              <a:off x="3425405" y="7214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tx647"/>
            <p:cNvSpPr/>
            <p:nvPr/>
          </p:nvSpPr>
          <p:spPr>
            <a:xfrm>
              <a:off x="3335414" y="90803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48" name="tx648"/>
            <p:cNvSpPr/>
            <p:nvPr/>
          </p:nvSpPr>
          <p:spPr>
            <a:xfrm>
              <a:off x="3211103" y="887500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49" name="tx649"/>
            <p:cNvSpPr/>
            <p:nvPr/>
          </p:nvSpPr>
          <p:spPr>
            <a:xfrm>
              <a:off x="3211103" y="86696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50" name="tx650"/>
            <p:cNvSpPr/>
            <p:nvPr/>
          </p:nvSpPr>
          <p:spPr>
            <a:xfrm>
              <a:off x="3211103" y="8464295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51" name="tx651"/>
            <p:cNvSpPr/>
            <p:nvPr/>
          </p:nvSpPr>
          <p:spPr>
            <a:xfrm>
              <a:off x="3211103" y="825902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652" name="pl652"/>
            <p:cNvSpPr/>
            <p:nvPr/>
          </p:nvSpPr>
          <p:spPr>
            <a:xfrm>
              <a:off x="3425405" y="9122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3"/>
            <p:cNvSpPr/>
            <p:nvPr/>
          </p:nvSpPr>
          <p:spPr>
            <a:xfrm>
              <a:off x="3425405" y="89166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4"/>
            <p:cNvSpPr/>
            <p:nvPr/>
          </p:nvSpPr>
          <p:spPr>
            <a:xfrm>
              <a:off x="3425405" y="87113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5"/>
            <p:cNvSpPr/>
            <p:nvPr/>
          </p:nvSpPr>
          <p:spPr>
            <a:xfrm>
              <a:off x="3425405" y="85060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6"/>
            <p:cNvSpPr/>
            <p:nvPr/>
          </p:nvSpPr>
          <p:spPr>
            <a:xfrm>
              <a:off x="3425405" y="8300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tx657"/>
            <p:cNvSpPr/>
            <p:nvPr/>
          </p:nvSpPr>
          <p:spPr>
            <a:xfrm>
              <a:off x="3460200" y="5433895"/>
              <a:ext cx="62864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658" name="rc658"/>
            <p:cNvSpPr/>
            <p:nvPr/>
          </p:nvSpPr>
          <p:spPr>
            <a:xfrm>
              <a:off x="5257800" y="5349081"/>
              <a:ext cx="22859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rc659"/>
            <p:cNvSpPr/>
            <p:nvPr/>
          </p:nvSpPr>
          <p:spPr>
            <a:xfrm>
              <a:off x="5746200" y="58631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l660"/>
            <p:cNvSpPr/>
            <p:nvPr/>
          </p:nvSpPr>
          <p:spPr>
            <a:xfrm>
              <a:off x="5746200" y="656733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1"/>
            <p:cNvSpPr/>
            <p:nvPr/>
          </p:nvSpPr>
          <p:spPr>
            <a:xfrm>
              <a:off x="5746200" y="624237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2"/>
            <p:cNvSpPr/>
            <p:nvPr/>
          </p:nvSpPr>
          <p:spPr>
            <a:xfrm>
              <a:off x="5746200" y="591740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3"/>
            <p:cNvSpPr/>
            <p:nvPr/>
          </p:nvSpPr>
          <p:spPr>
            <a:xfrm>
              <a:off x="5746200" y="67298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4"/>
            <p:cNvSpPr/>
            <p:nvPr/>
          </p:nvSpPr>
          <p:spPr>
            <a:xfrm>
              <a:off x="5746200" y="640485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5"/>
            <p:cNvSpPr/>
            <p:nvPr/>
          </p:nvSpPr>
          <p:spPr>
            <a:xfrm>
              <a:off x="5746200" y="607988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6"/>
            <p:cNvSpPr/>
            <p:nvPr/>
          </p:nvSpPr>
          <p:spPr>
            <a:xfrm>
              <a:off x="5890201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6130202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6370204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9"/>
            <p:cNvSpPr/>
            <p:nvPr/>
          </p:nvSpPr>
          <p:spPr>
            <a:xfrm>
              <a:off x="6610205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70"/>
            <p:cNvSpPr/>
            <p:nvPr/>
          </p:nvSpPr>
          <p:spPr>
            <a:xfrm>
              <a:off x="6850207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1"/>
            <p:cNvSpPr/>
            <p:nvPr/>
          </p:nvSpPr>
          <p:spPr>
            <a:xfrm>
              <a:off x="7090208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2"/>
            <p:cNvSpPr/>
            <p:nvPr/>
          </p:nvSpPr>
          <p:spPr>
            <a:xfrm>
              <a:off x="7330210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rc673"/>
            <p:cNvSpPr/>
            <p:nvPr/>
          </p:nvSpPr>
          <p:spPr>
            <a:xfrm>
              <a:off x="5782200" y="5949903"/>
              <a:ext cx="216001" cy="779918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rc674"/>
            <p:cNvSpPr/>
            <p:nvPr/>
          </p:nvSpPr>
          <p:spPr>
            <a:xfrm>
              <a:off x="6022201" y="5904408"/>
              <a:ext cx="216001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rc675"/>
            <p:cNvSpPr/>
            <p:nvPr/>
          </p:nvSpPr>
          <p:spPr>
            <a:xfrm>
              <a:off x="6262203" y="6333363"/>
              <a:ext cx="216001" cy="39645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rc676"/>
            <p:cNvSpPr/>
            <p:nvPr/>
          </p:nvSpPr>
          <p:spPr>
            <a:xfrm>
              <a:off x="6502204" y="6495846"/>
              <a:ext cx="216001" cy="233975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rc677"/>
            <p:cNvSpPr/>
            <p:nvPr/>
          </p:nvSpPr>
          <p:spPr>
            <a:xfrm>
              <a:off x="6742206" y="6606335"/>
              <a:ext cx="216001" cy="123487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rc678"/>
            <p:cNvSpPr/>
            <p:nvPr/>
          </p:nvSpPr>
          <p:spPr>
            <a:xfrm>
              <a:off x="6982207" y="6710324"/>
              <a:ext cx="216001" cy="19497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rc679"/>
            <p:cNvSpPr/>
            <p:nvPr/>
          </p:nvSpPr>
          <p:spPr>
            <a:xfrm>
              <a:off x="5746200" y="58631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rc680"/>
            <p:cNvSpPr/>
            <p:nvPr/>
          </p:nvSpPr>
          <p:spPr>
            <a:xfrm>
              <a:off x="5746200" y="70592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l681"/>
            <p:cNvSpPr/>
            <p:nvPr/>
          </p:nvSpPr>
          <p:spPr>
            <a:xfrm>
              <a:off x="5746200" y="777852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2"/>
            <p:cNvSpPr/>
            <p:nvPr/>
          </p:nvSpPr>
          <p:spPr>
            <a:xfrm>
              <a:off x="5746200" y="748373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3"/>
            <p:cNvSpPr/>
            <p:nvPr/>
          </p:nvSpPr>
          <p:spPr>
            <a:xfrm>
              <a:off x="5746200" y="718894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4"/>
            <p:cNvSpPr/>
            <p:nvPr/>
          </p:nvSpPr>
          <p:spPr>
            <a:xfrm>
              <a:off x="5746200" y="79259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5"/>
            <p:cNvSpPr/>
            <p:nvPr/>
          </p:nvSpPr>
          <p:spPr>
            <a:xfrm>
              <a:off x="5746200" y="763113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6"/>
            <p:cNvSpPr/>
            <p:nvPr/>
          </p:nvSpPr>
          <p:spPr>
            <a:xfrm>
              <a:off x="5746200" y="733634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7"/>
            <p:cNvSpPr/>
            <p:nvPr/>
          </p:nvSpPr>
          <p:spPr>
            <a:xfrm>
              <a:off x="5890201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8"/>
            <p:cNvSpPr/>
            <p:nvPr/>
          </p:nvSpPr>
          <p:spPr>
            <a:xfrm>
              <a:off x="6130202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9"/>
            <p:cNvSpPr/>
            <p:nvPr/>
          </p:nvSpPr>
          <p:spPr>
            <a:xfrm>
              <a:off x="6370204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90"/>
            <p:cNvSpPr/>
            <p:nvPr/>
          </p:nvSpPr>
          <p:spPr>
            <a:xfrm>
              <a:off x="6610205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1"/>
            <p:cNvSpPr/>
            <p:nvPr/>
          </p:nvSpPr>
          <p:spPr>
            <a:xfrm>
              <a:off x="6850207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2"/>
            <p:cNvSpPr/>
            <p:nvPr/>
          </p:nvSpPr>
          <p:spPr>
            <a:xfrm>
              <a:off x="7090208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3"/>
            <p:cNvSpPr/>
            <p:nvPr/>
          </p:nvSpPr>
          <p:spPr>
            <a:xfrm>
              <a:off x="7330210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rc694"/>
            <p:cNvSpPr/>
            <p:nvPr/>
          </p:nvSpPr>
          <p:spPr>
            <a:xfrm>
              <a:off x="5782200" y="7100508"/>
              <a:ext cx="216001" cy="82541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rc695"/>
            <p:cNvSpPr/>
            <p:nvPr/>
          </p:nvSpPr>
          <p:spPr>
            <a:xfrm>
              <a:off x="6022201" y="7289174"/>
              <a:ext cx="216001" cy="636747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rc696"/>
            <p:cNvSpPr/>
            <p:nvPr/>
          </p:nvSpPr>
          <p:spPr>
            <a:xfrm>
              <a:off x="6262203" y="7377611"/>
              <a:ext cx="216001" cy="548310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rc697"/>
            <p:cNvSpPr/>
            <p:nvPr/>
          </p:nvSpPr>
          <p:spPr>
            <a:xfrm>
              <a:off x="6502204" y="7589860"/>
              <a:ext cx="216001" cy="336061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rc698"/>
            <p:cNvSpPr/>
            <p:nvPr/>
          </p:nvSpPr>
          <p:spPr>
            <a:xfrm>
              <a:off x="6742206" y="7831589"/>
              <a:ext cx="216001" cy="9433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rc699"/>
            <p:cNvSpPr/>
            <p:nvPr/>
          </p:nvSpPr>
          <p:spPr>
            <a:xfrm>
              <a:off x="6982207" y="7920026"/>
              <a:ext cx="216001" cy="5895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rc700"/>
            <p:cNvSpPr/>
            <p:nvPr/>
          </p:nvSpPr>
          <p:spPr>
            <a:xfrm>
              <a:off x="5746200" y="70592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rc701"/>
            <p:cNvSpPr/>
            <p:nvPr/>
          </p:nvSpPr>
          <p:spPr>
            <a:xfrm>
              <a:off x="5746200" y="82553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l702"/>
            <p:cNvSpPr/>
            <p:nvPr/>
          </p:nvSpPr>
          <p:spPr>
            <a:xfrm>
              <a:off x="5746200" y="898995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3"/>
            <p:cNvSpPr/>
            <p:nvPr/>
          </p:nvSpPr>
          <p:spPr>
            <a:xfrm>
              <a:off x="5746200" y="872582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4"/>
            <p:cNvSpPr/>
            <p:nvPr/>
          </p:nvSpPr>
          <p:spPr>
            <a:xfrm>
              <a:off x="5746200" y="846169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5"/>
            <p:cNvSpPr/>
            <p:nvPr/>
          </p:nvSpPr>
          <p:spPr>
            <a:xfrm>
              <a:off x="5746200" y="91220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6"/>
            <p:cNvSpPr/>
            <p:nvPr/>
          </p:nvSpPr>
          <p:spPr>
            <a:xfrm>
              <a:off x="5746200" y="885789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7"/>
            <p:cNvSpPr/>
            <p:nvPr/>
          </p:nvSpPr>
          <p:spPr>
            <a:xfrm>
              <a:off x="5746200" y="859375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8"/>
            <p:cNvSpPr/>
            <p:nvPr/>
          </p:nvSpPr>
          <p:spPr>
            <a:xfrm>
              <a:off x="5746200" y="832962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9"/>
            <p:cNvSpPr/>
            <p:nvPr/>
          </p:nvSpPr>
          <p:spPr>
            <a:xfrm>
              <a:off x="5890201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10"/>
            <p:cNvSpPr/>
            <p:nvPr/>
          </p:nvSpPr>
          <p:spPr>
            <a:xfrm>
              <a:off x="6130202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1"/>
            <p:cNvSpPr/>
            <p:nvPr/>
          </p:nvSpPr>
          <p:spPr>
            <a:xfrm>
              <a:off x="6370204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2"/>
            <p:cNvSpPr/>
            <p:nvPr/>
          </p:nvSpPr>
          <p:spPr>
            <a:xfrm>
              <a:off x="6610205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3"/>
            <p:cNvSpPr/>
            <p:nvPr/>
          </p:nvSpPr>
          <p:spPr>
            <a:xfrm>
              <a:off x="6850207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4"/>
            <p:cNvSpPr/>
            <p:nvPr/>
          </p:nvSpPr>
          <p:spPr>
            <a:xfrm>
              <a:off x="7090208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5"/>
            <p:cNvSpPr/>
            <p:nvPr/>
          </p:nvSpPr>
          <p:spPr>
            <a:xfrm>
              <a:off x="7330210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rc716"/>
            <p:cNvSpPr/>
            <p:nvPr/>
          </p:nvSpPr>
          <p:spPr>
            <a:xfrm>
              <a:off x="5782200" y="8448484"/>
              <a:ext cx="216001" cy="673537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rc717"/>
            <p:cNvSpPr/>
            <p:nvPr/>
          </p:nvSpPr>
          <p:spPr>
            <a:xfrm>
              <a:off x="6022201" y="8296608"/>
              <a:ext cx="216001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rc718"/>
            <p:cNvSpPr/>
            <p:nvPr/>
          </p:nvSpPr>
          <p:spPr>
            <a:xfrm>
              <a:off x="6262203" y="8606964"/>
              <a:ext cx="216001" cy="51505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rc719"/>
            <p:cNvSpPr/>
            <p:nvPr/>
          </p:nvSpPr>
          <p:spPr>
            <a:xfrm>
              <a:off x="6502204" y="8831476"/>
              <a:ext cx="216001" cy="290545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rc720"/>
            <p:cNvSpPr/>
            <p:nvPr/>
          </p:nvSpPr>
          <p:spPr>
            <a:xfrm>
              <a:off x="6742206" y="8950336"/>
              <a:ext cx="216001" cy="17168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rc721"/>
            <p:cNvSpPr/>
            <p:nvPr/>
          </p:nvSpPr>
          <p:spPr>
            <a:xfrm>
              <a:off x="7222209" y="9115419"/>
              <a:ext cx="216001" cy="6603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rc722"/>
            <p:cNvSpPr/>
            <p:nvPr/>
          </p:nvSpPr>
          <p:spPr>
            <a:xfrm>
              <a:off x="5746200" y="82553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rc723"/>
            <p:cNvSpPr/>
            <p:nvPr/>
          </p:nvSpPr>
          <p:spPr>
            <a:xfrm>
              <a:off x="5746200" y="8036782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tx724"/>
            <p:cNvSpPr/>
            <p:nvPr/>
          </p:nvSpPr>
          <p:spPr>
            <a:xfrm>
              <a:off x="6442565" y="81162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三线城市</a:t>
              </a:r>
            </a:p>
          </p:txBody>
        </p:sp>
        <p:sp>
          <p:nvSpPr>
            <p:cNvPr id="725" name="rc725"/>
            <p:cNvSpPr/>
            <p:nvPr/>
          </p:nvSpPr>
          <p:spPr>
            <a:xfrm>
              <a:off x="5746200" y="68406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tx726"/>
            <p:cNvSpPr/>
            <p:nvPr/>
          </p:nvSpPr>
          <p:spPr>
            <a:xfrm>
              <a:off x="6442565" y="69201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二线城市</a:t>
              </a:r>
            </a:p>
          </p:txBody>
        </p:sp>
        <p:sp>
          <p:nvSpPr>
            <p:cNvPr id="727" name="rc727"/>
            <p:cNvSpPr/>
            <p:nvPr/>
          </p:nvSpPr>
          <p:spPr>
            <a:xfrm>
              <a:off x="5746200" y="56445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8"/>
            <p:cNvSpPr/>
            <p:nvPr/>
          </p:nvSpPr>
          <p:spPr>
            <a:xfrm>
              <a:off x="6442565" y="57240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一线城市</a:t>
              </a:r>
            </a:p>
          </p:txBody>
        </p:sp>
        <p:sp>
          <p:nvSpPr>
            <p:cNvPr id="729" name="pl729"/>
            <p:cNvSpPr/>
            <p:nvPr/>
          </p:nvSpPr>
          <p:spPr>
            <a:xfrm>
              <a:off x="5890201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30"/>
            <p:cNvSpPr/>
            <p:nvPr/>
          </p:nvSpPr>
          <p:spPr>
            <a:xfrm>
              <a:off x="6130202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1"/>
            <p:cNvSpPr/>
            <p:nvPr/>
          </p:nvSpPr>
          <p:spPr>
            <a:xfrm>
              <a:off x="6370204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2"/>
            <p:cNvSpPr/>
            <p:nvPr/>
          </p:nvSpPr>
          <p:spPr>
            <a:xfrm>
              <a:off x="6610205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3"/>
            <p:cNvSpPr/>
            <p:nvPr/>
          </p:nvSpPr>
          <p:spPr>
            <a:xfrm>
              <a:off x="6850207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4"/>
            <p:cNvSpPr/>
            <p:nvPr/>
          </p:nvSpPr>
          <p:spPr>
            <a:xfrm>
              <a:off x="7090208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5"/>
            <p:cNvSpPr/>
            <p:nvPr/>
          </p:nvSpPr>
          <p:spPr>
            <a:xfrm>
              <a:off x="7330210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6"/>
            <p:cNvSpPr/>
            <p:nvPr/>
          </p:nvSpPr>
          <p:spPr>
            <a:xfrm rot="-2700000">
              <a:off x="5597146" y="9345618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737" name="tx737"/>
            <p:cNvSpPr/>
            <p:nvPr/>
          </p:nvSpPr>
          <p:spPr>
            <a:xfrm rot="-2700000">
              <a:off x="5789311" y="936543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738" name="tx738"/>
            <p:cNvSpPr/>
            <p:nvPr/>
          </p:nvSpPr>
          <p:spPr>
            <a:xfrm rot="-2700000">
              <a:off x="5976260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739" name="tx739"/>
            <p:cNvSpPr/>
            <p:nvPr/>
          </p:nvSpPr>
          <p:spPr>
            <a:xfrm rot="-2700000">
              <a:off x="6216261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740" name="tx740"/>
            <p:cNvSpPr/>
            <p:nvPr/>
          </p:nvSpPr>
          <p:spPr>
            <a:xfrm rot="-2700000">
              <a:off x="6456263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741" name="tx741"/>
            <p:cNvSpPr/>
            <p:nvPr/>
          </p:nvSpPr>
          <p:spPr>
            <a:xfrm rot="-2700000">
              <a:off x="6696245" y="9387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742" name="tx742"/>
            <p:cNvSpPr/>
            <p:nvPr/>
          </p:nvSpPr>
          <p:spPr>
            <a:xfrm rot="-2700000">
              <a:off x="6984102" y="9367594"/>
              <a:ext cx="4379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400元以上</a:t>
              </a:r>
            </a:p>
          </p:txBody>
        </p:sp>
        <p:sp>
          <p:nvSpPr>
            <p:cNvPr id="743" name="tx743"/>
            <p:cNvSpPr/>
            <p:nvPr/>
          </p:nvSpPr>
          <p:spPr>
            <a:xfrm>
              <a:off x="5621414" y="66881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44" name="tx744"/>
            <p:cNvSpPr/>
            <p:nvPr/>
          </p:nvSpPr>
          <p:spPr>
            <a:xfrm>
              <a:off x="5559258" y="636316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45" name="tx745"/>
            <p:cNvSpPr/>
            <p:nvPr/>
          </p:nvSpPr>
          <p:spPr>
            <a:xfrm>
              <a:off x="5497103" y="603819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46" name="pl746"/>
            <p:cNvSpPr/>
            <p:nvPr/>
          </p:nvSpPr>
          <p:spPr>
            <a:xfrm>
              <a:off x="5711405" y="6729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7"/>
            <p:cNvSpPr/>
            <p:nvPr/>
          </p:nvSpPr>
          <p:spPr>
            <a:xfrm>
              <a:off x="5711405" y="64048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8"/>
            <p:cNvSpPr/>
            <p:nvPr/>
          </p:nvSpPr>
          <p:spPr>
            <a:xfrm>
              <a:off x="5711405" y="6079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tx749"/>
            <p:cNvSpPr/>
            <p:nvPr/>
          </p:nvSpPr>
          <p:spPr>
            <a:xfrm>
              <a:off x="5621414" y="78842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50" name="tx750"/>
            <p:cNvSpPr/>
            <p:nvPr/>
          </p:nvSpPr>
          <p:spPr>
            <a:xfrm>
              <a:off x="5559258" y="758943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51" name="tx751"/>
            <p:cNvSpPr/>
            <p:nvPr/>
          </p:nvSpPr>
          <p:spPr>
            <a:xfrm>
              <a:off x="5497103" y="729464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52" name="pl752"/>
            <p:cNvSpPr/>
            <p:nvPr/>
          </p:nvSpPr>
          <p:spPr>
            <a:xfrm>
              <a:off x="5711405" y="7925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3"/>
            <p:cNvSpPr/>
            <p:nvPr/>
          </p:nvSpPr>
          <p:spPr>
            <a:xfrm>
              <a:off x="5711405" y="76311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4"/>
            <p:cNvSpPr/>
            <p:nvPr/>
          </p:nvSpPr>
          <p:spPr>
            <a:xfrm>
              <a:off x="5711405" y="73363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5"/>
            <p:cNvSpPr/>
            <p:nvPr/>
          </p:nvSpPr>
          <p:spPr>
            <a:xfrm>
              <a:off x="5621414" y="90803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56" name="tx756"/>
            <p:cNvSpPr/>
            <p:nvPr/>
          </p:nvSpPr>
          <p:spPr>
            <a:xfrm>
              <a:off x="5559258" y="881619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57" name="tx757"/>
            <p:cNvSpPr/>
            <p:nvPr/>
          </p:nvSpPr>
          <p:spPr>
            <a:xfrm>
              <a:off x="5559258" y="855206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758" name="tx758"/>
            <p:cNvSpPr/>
            <p:nvPr/>
          </p:nvSpPr>
          <p:spPr>
            <a:xfrm>
              <a:off x="5497103" y="828793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759" name="pl759"/>
            <p:cNvSpPr/>
            <p:nvPr/>
          </p:nvSpPr>
          <p:spPr>
            <a:xfrm>
              <a:off x="5711405" y="9122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60"/>
            <p:cNvSpPr/>
            <p:nvPr/>
          </p:nvSpPr>
          <p:spPr>
            <a:xfrm>
              <a:off x="5711405" y="88578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1"/>
            <p:cNvSpPr/>
            <p:nvPr/>
          </p:nvSpPr>
          <p:spPr>
            <a:xfrm>
              <a:off x="5711405" y="8593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2"/>
            <p:cNvSpPr/>
            <p:nvPr/>
          </p:nvSpPr>
          <p:spPr>
            <a:xfrm>
              <a:off x="5711405" y="83296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tx763"/>
            <p:cNvSpPr/>
            <p:nvPr/>
          </p:nvSpPr>
          <p:spPr>
            <a:xfrm>
              <a:off x="5746200" y="5433895"/>
              <a:ext cx="50291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764" name="rc764"/>
            <p:cNvSpPr/>
            <p:nvPr/>
          </p:nvSpPr>
          <p:spPr>
            <a:xfrm>
              <a:off x="7543800" y="5349081"/>
              <a:ext cx="22860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rc765"/>
            <p:cNvSpPr/>
            <p:nvPr/>
          </p:nvSpPr>
          <p:spPr>
            <a:xfrm>
              <a:off x="8032200" y="58631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l766"/>
            <p:cNvSpPr/>
            <p:nvPr/>
          </p:nvSpPr>
          <p:spPr>
            <a:xfrm>
              <a:off x="8032200" y="663871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7"/>
            <p:cNvSpPr/>
            <p:nvPr/>
          </p:nvSpPr>
          <p:spPr>
            <a:xfrm>
              <a:off x="8032200" y="645650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8"/>
            <p:cNvSpPr/>
            <p:nvPr/>
          </p:nvSpPr>
          <p:spPr>
            <a:xfrm>
              <a:off x="8032200" y="627429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9"/>
            <p:cNvSpPr/>
            <p:nvPr/>
          </p:nvSpPr>
          <p:spPr>
            <a:xfrm>
              <a:off x="8032200" y="609208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70"/>
            <p:cNvSpPr/>
            <p:nvPr/>
          </p:nvSpPr>
          <p:spPr>
            <a:xfrm>
              <a:off x="8032200" y="590987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1"/>
            <p:cNvSpPr/>
            <p:nvPr/>
          </p:nvSpPr>
          <p:spPr>
            <a:xfrm>
              <a:off x="8032200" y="67298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2"/>
            <p:cNvSpPr/>
            <p:nvPr/>
          </p:nvSpPr>
          <p:spPr>
            <a:xfrm>
              <a:off x="8032200" y="654761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3"/>
            <p:cNvSpPr/>
            <p:nvPr/>
          </p:nvSpPr>
          <p:spPr>
            <a:xfrm>
              <a:off x="8032200" y="636540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4"/>
            <p:cNvSpPr/>
            <p:nvPr/>
          </p:nvSpPr>
          <p:spPr>
            <a:xfrm>
              <a:off x="8032200" y="618319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5"/>
            <p:cNvSpPr/>
            <p:nvPr/>
          </p:nvSpPr>
          <p:spPr>
            <a:xfrm>
              <a:off x="8032200" y="600097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6"/>
            <p:cNvSpPr/>
            <p:nvPr/>
          </p:nvSpPr>
          <p:spPr>
            <a:xfrm>
              <a:off x="8176201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7"/>
            <p:cNvSpPr/>
            <p:nvPr/>
          </p:nvSpPr>
          <p:spPr>
            <a:xfrm>
              <a:off x="8416202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8"/>
            <p:cNvSpPr/>
            <p:nvPr/>
          </p:nvSpPr>
          <p:spPr>
            <a:xfrm>
              <a:off x="8656204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9"/>
            <p:cNvSpPr/>
            <p:nvPr/>
          </p:nvSpPr>
          <p:spPr>
            <a:xfrm>
              <a:off x="8896205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80"/>
            <p:cNvSpPr/>
            <p:nvPr/>
          </p:nvSpPr>
          <p:spPr>
            <a:xfrm>
              <a:off x="9136207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1"/>
            <p:cNvSpPr/>
            <p:nvPr/>
          </p:nvSpPr>
          <p:spPr>
            <a:xfrm>
              <a:off x="9376208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2"/>
            <p:cNvSpPr/>
            <p:nvPr/>
          </p:nvSpPr>
          <p:spPr>
            <a:xfrm>
              <a:off x="9616210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rc783"/>
            <p:cNvSpPr/>
            <p:nvPr/>
          </p:nvSpPr>
          <p:spPr>
            <a:xfrm>
              <a:off x="8068200" y="6409131"/>
              <a:ext cx="216001" cy="320690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rc784"/>
            <p:cNvSpPr/>
            <p:nvPr/>
          </p:nvSpPr>
          <p:spPr>
            <a:xfrm>
              <a:off x="8308201" y="5904408"/>
              <a:ext cx="216001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rc785"/>
            <p:cNvSpPr/>
            <p:nvPr/>
          </p:nvSpPr>
          <p:spPr>
            <a:xfrm>
              <a:off x="8548203" y="6556722"/>
              <a:ext cx="216001" cy="173100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rc786"/>
            <p:cNvSpPr/>
            <p:nvPr/>
          </p:nvSpPr>
          <p:spPr>
            <a:xfrm>
              <a:off x="8788204" y="6647827"/>
              <a:ext cx="216001" cy="81994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rc787"/>
            <p:cNvSpPr/>
            <p:nvPr/>
          </p:nvSpPr>
          <p:spPr>
            <a:xfrm>
              <a:off x="9028206" y="6713423"/>
              <a:ext cx="216001" cy="16398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rc788"/>
            <p:cNvSpPr/>
            <p:nvPr/>
          </p:nvSpPr>
          <p:spPr>
            <a:xfrm>
              <a:off x="8032200" y="58631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rc789"/>
            <p:cNvSpPr/>
            <p:nvPr/>
          </p:nvSpPr>
          <p:spPr>
            <a:xfrm>
              <a:off x="8032200" y="70592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l790"/>
            <p:cNvSpPr/>
            <p:nvPr/>
          </p:nvSpPr>
          <p:spPr>
            <a:xfrm>
              <a:off x="8032200" y="781927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1"/>
            <p:cNvSpPr/>
            <p:nvPr/>
          </p:nvSpPr>
          <p:spPr>
            <a:xfrm>
              <a:off x="8032200" y="760599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2"/>
            <p:cNvSpPr/>
            <p:nvPr/>
          </p:nvSpPr>
          <p:spPr>
            <a:xfrm>
              <a:off x="8032200" y="739270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3"/>
            <p:cNvSpPr/>
            <p:nvPr/>
          </p:nvSpPr>
          <p:spPr>
            <a:xfrm>
              <a:off x="8032200" y="717942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4"/>
            <p:cNvSpPr/>
            <p:nvPr/>
          </p:nvSpPr>
          <p:spPr>
            <a:xfrm>
              <a:off x="8032200" y="79259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5"/>
            <p:cNvSpPr/>
            <p:nvPr/>
          </p:nvSpPr>
          <p:spPr>
            <a:xfrm>
              <a:off x="8032200" y="771263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6"/>
            <p:cNvSpPr/>
            <p:nvPr/>
          </p:nvSpPr>
          <p:spPr>
            <a:xfrm>
              <a:off x="8032200" y="749935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7"/>
            <p:cNvSpPr/>
            <p:nvPr/>
          </p:nvSpPr>
          <p:spPr>
            <a:xfrm>
              <a:off x="8032200" y="728606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8"/>
            <p:cNvSpPr/>
            <p:nvPr/>
          </p:nvSpPr>
          <p:spPr>
            <a:xfrm>
              <a:off x="8032200" y="707278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9"/>
            <p:cNvSpPr/>
            <p:nvPr/>
          </p:nvSpPr>
          <p:spPr>
            <a:xfrm>
              <a:off x="8176201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800"/>
            <p:cNvSpPr/>
            <p:nvPr/>
          </p:nvSpPr>
          <p:spPr>
            <a:xfrm>
              <a:off x="8416202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1"/>
            <p:cNvSpPr/>
            <p:nvPr/>
          </p:nvSpPr>
          <p:spPr>
            <a:xfrm>
              <a:off x="8656204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2"/>
            <p:cNvSpPr/>
            <p:nvPr/>
          </p:nvSpPr>
          <p:spPr>
            <a:xfrm>
              <a:off x="8896205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3"/>
            <p:cNvSpPr/>
            <p:nvPr/>
          </p:nvSpPr>
          <p:spPr>
            <a:xfrm>
              <a:off x="9136207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4"/>
            <p:cNvSpPr/>
            <p:nvPr/>
          </p:nvSpPr>
          <p:spPr>
            <a:xfrm>
              <a:off x="9376208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5"/>
            <p:cNvSpPr/>
            <p:nvPr/>
          </p:nvSpPr>
          <p:spPr>
            <a:xfrm>
              <a:off x="9616210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rc806"/>
            <p:cNvSpPr/>
            <p:nvPr/>
          </p:nvSpPr>
          <p:spPr>
            <a:xfrm>
              <a:off x="8068200" y="7121836"/>
              <a:ext cx="216001" cy="804085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rc807"/>
            <p:cNvSpPr/>
            <p:nvPr/>
          </p:nvSpPr>
          <p:spPr>
            <a:xfrm>
              <a:off x="8308201" y="7100508"/>
              <a:ext cx="216001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rc808"/>
            <p:cNvSpPr/>
            <p:nvPr/>
          </p:nvSpPr>
          <p:spPr>
            <a:xfrm>
              <a:off x="8548203" y="7706238"/>
              <a:ext cx="216001" cy="21968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rc809"/>
            <p:cNvSpPr/>
            <p:nvPr/>
          </p:nvSpPr>
          <p:spPr>
            <a:xfrm>
              <a:off x="8788204" y="7810748"/>
              <a:ext cx="216001" cy="115174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rc810"/>
            <p:cNvSpPr/>
            <p:nvPr/>
          </p:nvSpPr>
          <p:spPr>
            <a:xfrm>
              <a:off x="9028206" y="7896062"/>
              <a:ext cx="216001" cy="29859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rc811"/>
            <p:cNvSpPr/>
            <p:nvPr/>
          </p:nvSpPr>
          <p:spPr>
            <a:xfrm>
              <a:off x="9268207" y="7923789"/>
              <a:ext cx="216001" cy="2132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rc812"/>
            <p:cNvSpPr/>
            <p:nvPr/>
          </p:nvSpPr>
          <p:spPr>
            <a:xfrm>
              <a:off x="8032200" y="70592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rc813"/>
            <p:cNvSpPr/>
            <p:nvPr/>
          </p:nvSpPr>
          <p:spPr>
            <a:xfrm>
              <a:off x="8032200" y="82553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l814"/>
            <p:cNvSpPr/>
            <p:nvPr/>
          </p:nvSpPr>
          <p:spPr>
            <a:xfrm>
              <a:off x="8032200" y="901078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5"/>
            <p:cNvSpPr/>
            <p:nvPr/>
          </p:nvSpPr>
          <p:spPr>
            <a:xfrm>
              <a:off x="8032200" y="878829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6"/>
            <p:cNvSpPr/>
            <p:nvPr/>
          </p:nvSpPr>
          <p:spPr>
            <a:xfrm>
              <a:off x="8032200" y="856581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7"/>
            <p:cNvSpPr/>
            <p:nvPr/>
          </p:nvSpPr>
          <p:spPr>
            <a:xfrm>
              <a:off x="8032200" y="834333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8"/>
            <p:cNvSpPr/>
            <p:nvPr/>
          </p:nvSpPr>
          <p:spPr>
            <a:xfrm>
              <a:off x="8032200" y="91220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9"/>
            <p:cNvSpPr/>
            <p:nvPr/>
          </p:nvSpPr>
          <p:spPr>
            <a:xfrm>
              <a:off x="8032200" y="889953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20"/>
            <p:cNvSpPr/>
            <p:nvPr/>
          </p:nvSpPr>
          <p:spPr>
            <a:xfrm>
              <a:off x="8032200" y="867705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1"/>
            <p:cNvSpPr/>
            <p:nvPr/>
          </p:nvSpPr>
          <p:spPr>
            <a:xfrm>
              <a:off x="8032200" y="845457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2"/>
            <p:cNvSpPr/>
            <p:nvPr/>
          </p:nvSpPr>
          <p:spPr>
            <a:xfrm>
              <a:off x="8176201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3"/>
            <p:cNvSpPr/>
            <p:nvPr/>
          </p:nvSpPr>
          <p:spPr>
            <a:xfrm>
              <a:off x="8416202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4"/>
            <p:cNvSpPr/>
            <p:nvPr/>
          </p:nvSpPr>
          <p:spPr>
            <a:xfrm>
              <a:off x="8656204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5"/>
            <p:cNvSpPr/>
            <p:nvPr/>
          </p:nvSpPr>
          <p:spPr>
            <a:xfrm>
              <a:off x="8896205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6"/>
            <p:cNvSpPr/>
            <p:nvPr/>
          </p:nvSpPr>
          <p:spPr>
            <a:xfrm>
              <a:off x="9136207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7"/>
            <p:cNvSpPr/>
            <p:nvPr/>
          </p:nvSpPr>
          <p:spPr>
            <a:xfrm>
              <a:off x="9376208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8"/>
            <p:cNvSpPr/>
            <p:nvPr/>
          </p:nvSpPr>
          <p:spPr>
            <a:xfrm>
              <a:off x="9616210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rc829"/>
            <p:cNvSpPr/>
            <p:nvPr/>
          </p:nvSpPr>
          <p:spPr>
            <a:xfrm>
              <a:off x="8068200" y="8296608"/>
              <a:ext cx="216001" cy="82541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rc830"/>
            <p:cNvSpPr/>
            <p:nvPr/>
          </p:nvSpPr>
          <p:spPr>
            <a:xfrm>
              <a:off x="8308201" y="8338880"/>
              <a:ext cx="216001" cy="783141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rc831"/>
            <p:cNvSpPr/>
            <p:nvPr/>
          </p:nvSpPr>
          <p:spPr>
            <a:xfrm>
              <a:off x="8548203" y="8870616"/>
              <a:ext cx="216001" cy="25140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rc832"/>
            <p:cNvSpPr/>
            <p:nvPr/>
          </p:nvSpPr>
          <p:spPr>
            <a:xfrm>
              <a:off x="8788204" y="9035253"/>
              <a:ext cx="216001" cy="8676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rc833"/>
            <p:cNvSpPr/>
            <p:nvPr/>
          </p:nvSpPr>
          <p:spPr>
            <a:xfrm>
              <a:off x="9028206" y="9093099"/>
              <a:ext cx="216001" cy="28922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rc834"/>
            <p:cNvSpPr/>
            <p:nvPr/>
          </p:nvSpPr>
          <p:spPr>
            <a:xfrm>
              <a:off x="9268207" y="9115347"/>
              <a:ext cx="216001" cy="6674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rc835"/>
            <p:cNvSpPr/>
            <p:nvPr/>
          </p:nvSpPr>
          <p:spPr>
            <a:xfrm>
              <a:off x="9508209" y="9119797"/>
              <a:ext cx="216001" cy="2224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rc836"/>
            <p:cNvSpPr/>
            <p:nvPr/>
          </p:nvSpPr>
          <p:spPr>
            <a:xfrm>
              <a:off x="8032200" y="82553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rc837"/>
            <p:cNvSpPr/>
            <p:nvPr/>
          </p:nvSpPr>
          <p:spPr>
            <a:xfrm>
              <a:off x="8032200" y="8036782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tx838"/>
            <p:cNvSpPr/>
            <p:nvPr/>
          </p:nvSpPr>
          <p:spPr>
            <a:xfrm>
              <a:off x="8728565" y="81162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三线城市</a:t>
              </a:r>
            </a:p>
          </p:txBody>
        </p:sp>
        <p:sp>
          <p:nvSpPr>
            <p:cNvPr id="839" name="rc839"/>
            <p:cNvSpPr/>
            <p:nvPr/>
          </p:nvSpPr>
          <p:spPr>
            <a:xfrm>
              <a:off x="8032200" y="68406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tx840"/>
            <p:cNvSpPr/>
            <p:nvPr/>
          </p:nvSpPr>
          <p:spPr>
            <a:xfrm>
              <a:off x="8728565" y="69201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二线城市</a:t>
              </a:r>
            </a:p>
          </p:txBody>
        </p:sp>
        <p:sp>
          <p:nvSpPr>
            <p:cNvPr id="841" name="rc841"/>
            <p:cNvSpPr/>
            <p:nvPr/>
          </p:nvSpPr>
          <p:spPr>
            <a:xfrm>
              <a:off x="8032200" y="56445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tx842"/>
            <p:cNvSpPr/>
            <p:nvPr/>
          </p:nvSpPr>
          <p:spPr>
            <a:xfrm>
              <a:off x="8728565" y="57240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一线城市</a:t>
              </a:r>
            </a:p>
          </p:txBody>
        </p:sp>
        <p:sp>
          <p:nvSpPr>
            <p:cNvPr id="843" name="pl843"/>
            <p:cNvSpPr/>
            <p:nvPr/>
          </p:nvSpPr>
          <p:spPr>
            <a:xfrm>
              <a:off x="8176201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4"/>
            <p:cNvSpPr/>
            <p:nvPr/>
          </p:nvSpPr>
          <p:spPr>
            <a:xfrm>
              <a:off x="8416202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5"/>
            <p:cNvSpPr/>
            <p:nvPr/>
          </p:nvSpPr>
          <p:spPr>
            <a:xfrm>
              <a:off x="8656204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6"/>
            <p:cNvSpPr/>
            <p:nvPr/>
          </p:nvSpPr>
          <p:spPr>
            <a:xfrm>
              <a:off x="8896205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7"/>
            <p:cNvSpPr/>
            <p:nvPr/>
          </p:nvSpPr>
          <p:spPr>
            <a:xfrm>
              <a:off x="9136207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8"/>
            <p:cNvSpPr/>
            <p:nvPr/>
          </p:nvSpPr>
          <p:spPr>
            <a:xfrm>
              <a:off x="9376208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9"/>
            <p:cNvSpPr/>
            <p:nvPr/>
          </p:nvSpPr>
          <p:spPr>
            <a:xfrm>
              <a:off x="9616210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tx850"/>
            <p:cNvSpPr/>
            <p:nvPr/>
          </p:nvSpPr>
          <p:spPr>
            <a:xfrm rot="-2700000">
              <a:off x="7883146" y="9345618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851" name="tx851"/>
            <p:cNvSpPr/>
            <p:nvPr/>
          </p:nvSpPr>
          <p:spPr>
            <a:xfrm rot="-2700000">
              <a:off x="8075311" y="936543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852" name="tx852"/>
            <p:cNvSpPr/>
            <p:nvPr/>
          </p:nvSpPr>
          <p:spPr>
            <a:xfrm rot="-2700000">
              <a:off x="8262260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853" name="tx853"/>
            <p:cNvSpPr/>
            <p:nvPr/>
          </p:nvSpPr>
          <p:spPr>
            <a:xfrm rot="-2700000">
              <a:off x="8502261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854" name="tx854"/>
            <p:cNvSpPr/>
            <p:nvPr/>
          </p:nvSpPr>
          <p:spPr>
            <a:xfrm rot="-2700000">
              <a:off x="8742263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855" name="tx855"/>
            <p:cNvSpPr/>
            <p:nvPr/>
          </p:nvSpPr>
          <p:spPr>
            <a:xfrm rot="-2700000">
              <a:off x="8982245" y="9387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856" name="tx856"/>
            <p:cNvSpPr/>
            <p:nvPr/>
          </p:nvSpPr>
          <p:spPr>
            <a:xfrm rot="-2700000">
              <a:off x="9222246" y="9387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350-400元</a:t>
              </a:r>
            </a:p>
          </p:txBody>
        </p:sp>
        <p:sp>
          <p:nvSpPr>
            <p:cNvPr id="857" name="tx857"/>
            <p:cNvSpPr/>
            <p:nvPr/>
          </p:nvSpPr>
          <p:spPr>
            <a:xfrm>
              <a:off x="7907414" y="66881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58" name="tx858"/>
            <p:cNvSpPr/>
            <p:nvPr/>
          </p:nvSpPr>
          <p:spPr>
            <a:xfrm>
              <a:off x="7783103" y="650591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59" name="tx859"/>
            <p:cNvSpPr/>
            <p:nvPr/>
          </p:nvSpPr>
          <p:spPr>
            <a:xfrm>
              <a:off x="7783103" y="632370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60" name="tx860"/>
            <p:cNvSpPr/>
            <p:nvPr/>
          </p:nvSpPr>
          <p:spPr>
            <a:xfrm>
              <a:off x="7783103" y="6141444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861" name="tx861"/>
            <p:cNvSpPr/>
            <p:nvPr/>
          </p:nvSpPr>
          <p:spPr>
            <a:xfrm>
              <a:off x="7783103" y="595928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62" name="pl862"/>
            <p:cNvSpPr/>
            <p:nvPr/>
          </p:nvSpPr>
          <p:spPr>
            <a:xfrm>
              <a:off x="7997405" y="6729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3"/>
            <p:cNvSpPr/>
            <p:nvPr/>
          </p:nvSpPr>
          <p:spPr>
            <a:xfrm>
              <a:off x="7997405" y="65476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4"/>
            <p:cNvSpPr/>
            <p:nvPr/>
          </p:nvSpPr>
          <p:spPr>
            <a:xfrm>
              <a:off x="7997405" y="63654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5"/>
            <p:cNvSpPr/>
            <p:nvPr/>
          </p:nvSpPr>
          <p:spPr>
            <a:xfrm>
              <a:off x="7997405" y="61831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6"/>
            <p:cNvSpPr/>
            <p:nvPr/>
          </p:nvSpPr>
          <p:spPr>
            <a:xfrm>
              <a:off x="7997405" y="60009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tx867"/>
            <p:cNvSpPr/>
            <p:nvPr/>
          </p:nvSpPr>
          <p:spPr>
            <a:xfrm>
              <a:off x="7907414" y="78842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68" name="tx868"/>
            <p:cNvSpPr/>
            <p:nvPr/>
          </p:nvSpPr>
          <p:spPr>
            <a:xfrm>
              <a:off x="7783103" y="767094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69" name="tx869"/>
            <p:cNvSpPr/>
            <p:nvPr/>
          </p:nvSpPr>
          <p:spPr>
            <a:xfrm>
              <a:off x="7783103" y="745766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70" name="tx870"/>
            <p:cNvSpPr/>
            <p:nvPr/>
          </p:nvSpPr>
          <p:spPr>
            <a:xfrm>
              <a:off x="7783103" y="7244320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871" name="tx871"/>
            <p:cNvSpPr/>
            <p:nvPr/>
          </p:nvSpPr>
          <p:spPr>
            <a:xfrm>
              <a:off x="7783103" y="703108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72" name="pl872"/>
            <p:cNvSpPr/>
            <p:nvPr/>
          </p:nvSpPr>
          <p:spPr>
            <a:xfrm>
              <a:off x="7997405" y="7925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3"/>
            <p:cNvSpPr/>
            <p:nvPr/>
          </p:nvSpPr>
          <p:spPr>
            <a:xfrm>
              <a:off x="7997405" y="7712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4"/>
            <p:cNvSpPr/>
            <p:nvPr/>
          </p:nvSpPr>
          <p:spPr>
            <a:xfrm>
              <a:off x="7997405" y="74993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5"/>
            <p:cNvSpPr/>
            <p:nvPr/>
          </p:nvSpPr>
          <p:spPr>
            <a:xfrm>
              <a:off x="7997405" y="7286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6"/>
            <p:cNvSpPr/>
            <p:nvPr/>
          </p:nvSpPr>
          <p:spPr>
            <a:xfrm>
              <a:off x="7997405" y="70727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tx877"/>
            <p:cNvSpPr/>
            <p:nvPr/>
          </p:nvSpPr>
          <p:spPr>
            <a:xfrm>
              <a:off x="7907414" y="90803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78" name="tx878"/>
            <p:cNvSpPr/>
            <p:nvPr/>
          </p:nvSpPr>
          <p:spPr>
            <a:xfrm>
              <a:off x="7783103" y="885784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79" name="tx879"/>
            <p:cNvSpPr/>
            <p:nvPr/>
          </p:nvSpPr>
          <p:spPr>
            <a:xfrm>
              <a:off x="7783103" y="863536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80" name="tx880"/>
            <p:cNvSpPr/>
            <p:nvPr/>
          </p:nvSpPr>
          <p:spPr>
            <a:xfrm>
              <a:off x="7783103" y="8412825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881" name="pl881"/>
            <p:cNvSpPr/>
            <p:nvPr/>
          </p:nvSpPr>
          <p:spPr>
            <a:xfrm>
              <a:off x="7997405" y="9122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2"/>
            <p:cNvSpPr/>
            <p:nvPr/>
          </p:nvSpPr>
          <p:spPr>
            <a:xfrm>
              <a:off x="7997405" y="88995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3"/>
            <p:cNvSpPr/>
            <p:nvPr/>
          </p:nvSpPr>
          <p:spPr>
            <a:xfrm>
              <a:off x="7997405" y="86770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4"/>
            <p:cNvSpPr/>
            <p:nvPr/>
          </p:nvSpPr>
          <p:spPr>
            <a:xfrm>
              <a:off x="7997405" y="8454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tx885"/>
            <p:cNvSpPr/>
            <p:nvPr/>
          </p:nvSpPr>
          <p:spPr>
            <a:xfrm>
              <a:off x="8032200" y="5433895"/>
              <a:ext cx="25145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886" name="rc886"/>
            <p:cNvSpPr/>
            <p:nvPr/>
          </p:nvSpPr>
          <p:spPr>
            <a:xfrm>
              <a:off x="9829799" y="5349081"/>
              <a:ext cx="22860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rc887"/>
            <p:cNvSpPr/>
            <p:nvPr/>
          </p:nvSpPr>
          <p:spPr>
            <a:xfrm>
              <a:off x="10286424" y="5863137"/>
              <a:ext cx="1759786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l888"/>
            <p:cNvSpPr/>
            <p:nvPr/>
          </p:nvSpPr>
          <p:spPr>
            <a:xfrm>
              <a:off x="10286424" y="6615181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9"/>
            <p:cNvSpPr/>
            <p:nvPr/>
          </p:nvSpPr>
          <p:spPr>
            <a:xfrm>
              <a:off x="10286424" y="6385899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90"/>
            <p:cNvSpPr/>
            <p:nvPr/>
          </p:nvSpPr>
          <p:spPr>
            <a:xfrm>
              <a:off x="10286424" y="6156618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1"/>
            <p:cNvSpPr/>
            <p:nvPr/>
          </p:nvSpPr>
          <p:spPr>
            <a:xfrm>
              <a:off x="10286424" y="5927336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2"/>
            <p:cNvSpPr/>
            <p:nvPr/>
          </p:nvSpPr>
          <p:spPr>
            <a:xfrm>
              <a:off x="10286424" y="6729822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3"/>
            <p:cNvSpPr/>
            <p:nvPr/>
          </p:nvSpPr>
          <p:spPr>
            <a:xfrm>
              <a:off x="10286424" y="6500540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4"/>
            <p:cNvSpPr/>
            <p:nvPr/>
          </p:nvSpPr>
          <p:spPr>
            <a:xfrm>
              <a:off x="10286424" y="6271258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5"/>
            <p:cNvSpPr/>
            <p:nvPr/>
          </p:nvSpPr>
          <p:spPr>
            <a:xfrm>
              <a:off x="10286424" y="6041977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6"/>
            <p:cNvSpPr/>
            <p:nvPr/>
          </p:nvSpPr>
          <p:spPr>
            <a:xfrm>
              <a:off x="10433073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7"/>
            <p:cNvSpPr/>
            <p:nvPr/>
          </p:nvSpPr>
          <p:spPr>
            <a:xfrm>
              <a:off x="10677488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8"/>
            <p:cNvSpPr/>
            <p:nvPr/>
          </p:nvSpPr>
          <p:spPr>
            <a:xfrm>
              <a:off x="10921903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9"/>
            <p:cNvSpPr/>
            <p:nvPr/>
          </p:nvSpPr>
          <p:spPr>
            <a:xfrm>
              <a:off x="11166317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900"/>
            <p:cNvSpPr/>
            <p:nvPr/>
          </p:nvSpPr>
          <p:spPr>
            <a:xfrm>
              <a:off x="11410732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1"/>
            <p:cNvSpPr/>
            <p:nvPr/>
          </p:nvSpPr>
          <p:spPr>
            <a:xfrm>
              <a:off x="11655147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2"/>
            <p:cNvSpPr/>
            <p:nvPr/>
          </p:nvSpPr>
          <p:spPr>
            <a:xfrm>
              <a:off x="11899562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rc903"/>
            <p:cNvSpPr/>
            <p:nvPr/>
          </p:nvSpPr>
          <p:spPr>
            <a:xfrm>
              <a:off x="10323087" y="6546396"/>
              <a:ext cx="219973" cy="183425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rc904"/>
            <p:cNvSpPr/>
            <p:nvPr/>
          </p:nvSpPr>
          <p:spPr>
            <a:xfrm>
              <a:off x="10567501" y="6546396"/>
              <a:ext cx="219973" cy="18342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rc905"/>
            <p:cNvSpPr/>
            <p:nvPr/>
          </p:nvSpPr>
          <p:spPr>
            <a:xfrm>
              <a:off x="10811916" y="5904408"/>
              <a:ext cx="219973" cy="82541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rc906"/>
            <p:cNvSpPr/>
            <p:nvPr/>
          </p:nvSpPr>
          <p:spPr>
            <a:xfrm>
              <a:off x="11056331" y="6362971"/>
              <a:ext cx="219973" cy="36685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rc907"/>
            <p:cNvSpPr/>
            <p:nvPr/>
          </p:nvSpPr>
          <p:spPr>
            <a:xfrm>
              <a:off x="11300745" y="6362971"/>
              <a:ext cx="219973" cy="366850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rc908"/>
            <p:cNvSpPr/>
            <p:nvPr/>
          </p:nvSpPr>
          <p:spPr>
            <a:xfrm>
              <a:off x="11545160" y="6638109"/>
              <a:ext cx="219973" cy="91712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rc909"/>
            <p:cNvSpPr/>
            <p:nvPr/>
          </p:nvSpPr>
          <p:spPr>
            <a:xfrm>
              <a:off x="11789575" y="6454684"/>
              <a:ext cx="219973" cy="275137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rc910"/>
            <p:cNvSpPr/>
            <p:nvPr/>
          </p:nvSpPr>
          <p:spPr>
            <a:xfrm>
              <a:off x="10286424" y="5863137"/>
              <a:ext cx="1759786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rc911"/>
            <p:cNvSpPr/>
            <p:nvPr/>
          </p:nvSpPr>
          <p:spPr>
            <a:xfrm>
              <a:off x="10286424" y="7059237"/>
              <a:ext cx="1759786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l912"/>
            <p:cNvSpPr/>
            <p:nvPr/>
          </p:nvSpPr>
          <p:spPr>
            <a:xfrm>
              <a:off x="10286424" y="7800859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3"/>
            <p:cNvSpPr/>
            <p:nvPr/>
          </p:nvSpPr>
          <p:spPr>
            <a:xfrm>
              <a:off x="10286424" y="7550734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4"/>
            <p:cNvSpPr/>
            <p:nvPr/>
          </p:nvSpPr>
          <p:spPr>
            <a:xfrm>
              <a:off x="10286424" y="7300608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5"/>
            <p:cNvSpPr/>
            <p:nvPr/>
          </p:nvSpPr>
          <p:spPr>
            <a:xfrm>
              <a:off x="10286424" y="7925922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6"/>
            <p:cNvSpPr/>
            <p:nvPr/>
          </p:nvSpPr>
          <p:spPr>
            <a:xfrm>
              <a:off x="10286424" y="7675796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7"/>
            <p:cNvSpPr/>
            <p:nvPr/>
          </p:nvSpPr>
          <p:spPr>
            <a:xfrm>
              <a:off x="10286424" y="7425671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8"/>
            <p:cNvSpPr/>
            <p:nvPr/>
          </p:nvSpPr>
          <p:spPr>
            <a:xfrm>
              <a:off x="10286424" y="7175546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9"/>
            <p:cNvSpPr/>
            <p:nvPr/>
          </p:nvSpPr>
          <p:spPr>
            <a:xfrm>
              <a:off x="10433073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20"/>
            <p:cNvSpPr/>
            <p:nvPr/>
          </p:nvSpPr>
          <p:spPr>
            <a:xfrm>
              <a:off x="10677488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1"/>
            <p:cNvSpPr/>
            <p:nvPr/>
          </p:nvSpPr>
          <p:spPr>
            <a:xfrm>
              <a:off x="10921903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2"/>
            <p:cNvSpPr/>
            <p:nvPr/>
          </p:nvSpPr>
          <p:spPr>
            <a:xfrm>
              <a:off x="11166317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3"/>
            <p:cNvSpPr/>
            <p:nvPr/>
          </p:nvSpPr>
          <p:spPr>
            <a:xfrm>
              <a:off x="11410732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4"/>
            <p:cNvSpPr/>
            <p:nvPr/>
          </p:nvSpPr>
          <p:spPr>
            <a:xfrm>
              <a:off x="11655147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5"/>
            <p:cNvSpPr/>
            <p:nvPr/>
          </p:nvSpPr>
          <p:spPr>
            <a:xfrm>
              <a:off x="11899562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rc926"/>
            <p:cNvSpPr/>
            <p:nvPr/>
          </p:nvSpPr>
          <p:spPr>
            <a:xfrm>
              <a:off x="10323087" y="7600759"/>
              <a:ext cx="219973" cy="32516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rc927"/>
            <p:cNvSpPr/>
            <p:nvPr/>
          </p:nvSpPr>
          <p:spPr>
            <a:xfrm>
              <a:off x="10567501" y="7850884"/>
              <a:ext cx="219973" cy="75037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rc928"/>
            <p:cNvSpPr/>
            <p:nvPr/>
          </p:nvSpPr>
          <p:spPr>
            <a:xfrm>
              <a:off x="10811916" y="7100508"/>
              <a:ext cx="219973" cy="82541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rc929"/>
            <p:cNvSpPr/>
            <p:nvPr/>
          </p:nvSpPr>
          <p:spPr>
            <a:xfrm>
              <a:off x="11056331" y="7400658"/>
              <a:ext cx="219973" cy="52526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rc930"/>
            <p:cNvSpPr/>
            <p:nvPr/>
          </p:nvSpPr>
          <p:spPr>
            <a:xfrm>
              <a:off x="11300745" y="7850884"/>
              <a:ext cx="219973" cy="75037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rc931"/>
            <p:cNvSpPr/>
            <p:nvPr/>
          </p:nvSpPr>
          <p:spPr>
            <a:xfrm>
              <a:off x="11545160" y="7875897"/>
              <a:ext cx="219973" cy="50025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rc932"/>
            <p:cNvSpPr/>
            <p:nvPr/>
          </p:nvSpPr>
          <p:spPr>
            <a:xfrm>
              <a:off x="11789575" y="7850884"/>
              <a:ext cx="219973" cy="75037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rc933"/>
            <p:cNvSpPr/>
            <p:nvPr/>
          </p:nvSpPr>
          <p:spPr>
            <a:xfrm>
              <a:off x="10286424" y="7059237"/>
              <a:ext cx="1759786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rc934"/>
            <p:cNvSpPr/>
            <p:nvPr/>
          </p:nvSpPr>
          <p:spPr>
            <a:xfrm>
              <a:off x="10286424" y="8255337"/>
              <a:ext cx="1759786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l935"/>
            <p:cNvSpPr/>
            <p:nvPr/>
          </p:nvSpPr>
          <p:spPr>
            <a:xfrm>
              <a:off x="10286424" y="9032303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6"/>
            <p:cNvSpPr/>
            <p:nvPr/>
          </p:nvSpPr>
          <p:spPr>
            <a:xfrm>
              <a:off x="10286424" y="8852865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7"/>
            <p:cNvSpPr/>
            <p:nvPr/>
          </p:nvSpPr>
          <p:spPr>
            <a:xfrm>
              <a:off x="10286424" y="8673427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8"/>
            <p:cNvSpPr/>
            <p:nvPr/>
          </p:nvSpPr>
          <p:spPr>
            <a:xfrm>
              <a:off x="10286424" y="8493990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9"/>
            <p:cNvSpPr/>
            <p:nvPr/>
          </p:nvSpPr>
          <p:spPr>
            <a:xfrm>
              <a:off x="10286424" y="8314552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40"/>
            <p:cNvSpPr/>
            <p:nvPr/>
          </p:nvSpPr>
          <p:spPr>
            <a:xfrm>
              <a:off x="10286424" y="9122022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1"/>
            <p:cNvSpPr/>
            <p:nvPr/>
          </p:nvSpPr>
          <p:spPr>
            <a:xfrm>
              <a:off x="10286424" y="8942584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2"/>
            <p:cNvSpPr/>
            <p:nvPr/>
          </p:nvSpPr>
          <p:spPr>
            <a:xfrm>
              <a:off x="10286424" y="8763146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3"/>
            <p:cNvSpPr/>
            <p:nvPr/>
          </p:nvSpPr>
          <p:spPr>
            <a:xfrm>
              <a:off x="10286424" y="8583709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4"/>
            <p:cNvSpPr/>
            <p:nvPr/>
          </p:nvSpPr>
          <p:spPr>
            <a:xfrm>
              <a:off x="10286424" y="8404271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5"/>
            <p:cNvSpPr/>
            <p:nvPr/>
          </p:nvSpPr>
          <p:spPr>
            <a:xfrm>
              <a:off x="10433073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6"/>
            <p:cNvSpPr/>
            <p:nvPr/>
          </p:nvSpPr>
          <p:spPr>
            <a:xfrm>
              <a:off x="10677488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7"/>
            <p:cNvSpPr/>
            <p:nvPr/>
          </p:nvSpPr>
          <p:spPr>
            <a:xfrm>
              <a:off x="10921903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8"/>
            <p:cNvSpPr/>
            <p:nvPr/>
          </p:nvSpPr>
          <p:spPr>
            <a:xfrm>
              <a:off x="11166317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9"/>
            <p:cNvSpPr/>
            <p:nvPr/>
          </p:nvSpPr>
          <p:spPr>
            <a:xfrm>
              <a:off x="11410732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50"/>
            <p:cNvSpPr/>
            <p:nvPr/>
          </p:nvSpPr>
          <p:spPr>
            <a:xfrm>
              <a:off x="11655147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1"/>
            <p:cNvSpPr/>
            <p:nvPr/>
          </p:nvSpPr>
          <p:spPr>
            <a:xfrm>
              <a:off x="11899562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rc952"/>
            <p:cNvSpPr/>
            <p:nvPr/>
          </p:nvSpPr>
          <p:spPr>
            <a:xfrm>
              <a:off x="10323087" y="8834921"/>
              <a:ext cx="219973" cy="287100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rc953"/>
            <p:cNvSpPr/>
            <p:nvPr/>
          </p:nvSpPr>
          <p:spPr>
            <a:xfrm>
              <a:off x="10567501" y="9086134"/>
              <a:ext cx="219973" cy="35887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rc954"/>
            <p:cNvSpPr/>
            <p:nvPr/>
          </p:nvSpPr>
          <p:spPr>
            <a:xfrm>
              <a:off x="10811916" y="8655484"/>
              <a:ext cx="219973" cy="46653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rc955"/>
            <p:cNvSpPr/>
            <p:nvPr/>
          </p:nvSpPr>
          <p:spPr>
            <a:xfrm>
              <a:off x="11056331" y="8296608"/>
              <a:ext cx="219973" cy="82541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rc956"/>
            <p:cNvSpPr/>
            <p:nvPr/>
          </p:nvSpPr>
          <p:spPr>
            <a:xfrm>
              <a:off x="11300745" y="9050247"/>
              <a:ext cx="219973" cy="7177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rc957"/>
            <p:cNvSpPr/>
            <p:nvPr/>
          </p:nvSpPr>
          <p:spPr>
            <a:xfrm>
              <a:off x="10286424" y="8255337"/>
              <a:ext cx="1759786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rc958"/>
            <p:cNvSpPr/>
            <p:nvPr/>
          </p:nvSpPr>
          <p:spPr>
            <a:xfrm>
              <a:off x="10286424" y="8036782"/>
              <a:ext cx="17597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tx959"/>
            <p:cNvSpPr/>
            <p:nvPr/>
          </p:nvSpPr>
          <p:spPr>
            <a:xfrm>
              <a:off x="10998677" y="81162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三线城市</a:t>
              </a:r>
            </a:p>
          </p:txBody>
        </p:sp>
        <p:sp>
          <p:nvSpPr>
            <p:cNvPr id="960" name="rc960"/>
            <p:cNvSpPr/>
            <p:nvPr/>
          </p:nvSpPr>
          <p:spPr>
            <a:xfrm>
              <a:off x="10286424" y="6840681"/>
              <a:ext cx="17597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tx961"/>
            <p:cNvSpPr/>
            <p:nvPr/>
          </p:nvSpPr>
          <p:spPr>
            <a:xfrm>
              <a:off x="10998677" y="69201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二线城市</a:t>
              </a:r>
            </a:p>
          </p:txBody>
        </p:sp>
        <p:sp>
          <p:nvSpPr>
            <p:cNvPr id="962" name="rc962"/>
            <p:cNvSpPr/>
            <p:nvPr/>
          </p:nvSpPr>
          <p:spPr>
            <a:xfrm>
              <a:off x="10286424" y="5644581"/>
              <a:ext cx="17597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tx963"/>
            <p:cNvSpPr/>
            <p:nvPr/>
          </p:nvSpPr>
          <p:spPr>
            <a:xfrm>
              <a:off x="10998677" y="57240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一线城市</a:t>
              </a:r>
            </a:p>
          </p:txBody>
        </p:sp>
        <p:sp>
          <p:nvSpPr>
            <p:cNvPr id="964" name="pl964"/>
            <p:cNvSpPr/>
            <p:nvPr/>
          </p:nvSpPr>
          <p:spPr>
            <a:xfrm>
              <a:off x="10433073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5"/>
            <p:cNvSpPr/>
            <p:nvPr/>
          </p:nvSpPr>
          <p:spPr>
            <a:xfrm>
              <a:off x="10677488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6"/>
            <p:cNvSpPr/>
            <p:nvPr/>
          </p:nvSpPr>
          <p:spPr>
            <a:xfrm>
              <a:off x="10921903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7"/>
            <p:cNvSpPr/>
            <p:nvPr/>
          </p:nvSpPr>
          <p:spPr>
            <a:xfrm>
              <a:off x="11166317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8"/>
            <p:cNvSpPr/>
            <p:nvPr/>
          </p:nvSpPr>
          <p:spPr>
            <a:xfrm>
              <a:off x="11410732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9"/>
            <p:cNvSpPr/>
            <p:nvPr/>
          </p:nvSpPr>
          <p:spPr>
            <a:xfrm>
              <a:off x="11655147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70"/>
            <p:cNvSpPr/>
            <p:nvPr/>
          </p:nvSpPr>
          <p:spPr>
            <a:xfrm>
              <a:off x="11899562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tx971"/>
            <p:cNvSpPr/>
            <p:nvPr/>
          </p:nvSpPr>
          <p:spPr>
            <a:xfrm rot="-2700000">
              <a:off x="10140019" y="9345618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972" name="tx972"/>
            <p:cNvSpPr/>
            <p:nvPr/>
          </p:nvSpPr>
          <p:spPr>
            <a:xfrm rot="-2700000">
              <a:off x="10336597" y="936543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973" name="tx973"/>
            <p:cNvSpPr/>
            <p:nvPr/>
          </p:nvSpPr>
          <p:spPr>
            <a:xfrm rot="-2700000">
              <a:off x="10527959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974" name="tx974"/>
            <p:cNvSpPr/>
            <p:nvPr/>
          </p:nvSpPr>
          <p:spPr>
            <a:xfrm rot="-2700000">
              <a:off x="10772373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975" name="tx975"/>
            <p:cNvSpPr/>
            <p:nvPr/>
          </p:nvSpPr>
          <p:spPr>
            <a:xfrm rot="-2700000">
              <a:off x="11016788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976" name="tx976"/>
            <p:cNvSpPr/>
            <p:nvPr/>
          </p:nvSpPr>
          <p:spPr>
            <a:xfrm rot="-2700000">
              <a:off x="11261184" y="9387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977" name="tx977"/>
            <p:cNvSpPr/>
            <p:nvPr/>
          </p:nvSpPr>
          <p:spPr>
            <a:xfrm rot="-2700000">
              <a:off x="11505598" y="9387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300-350元</a:t>
              </a:r>
            </a:p>
          </p:txBody>
        </p:sp>
        <p:sp>
          <p:nvSpPr>
            <p:cNvPr id="978" name="tx978"/>
            <p:cNvSpPr/>
            <p:nvPr/>
          </p:nvSpPr>
          <p:spPr>
            <a:xfrm>
              <a:off x="10068432" y="668813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79" name="tx979"/>
            <p:cNvSpPr/>
            <p:nvPr/>
          </p:nvSpPr>
          <p:spPr>
            <a:xfrm>
              <a:off x="10068432" y="64588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980" name="tx980"/>
            <p:cNvSpPr/>
            <p:nvPr/>
          </p:nvSpPr>
          <p:spPr>
            <a:xfrm>
              <a:off x="10068432" y="622956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981" name="tx981"/>
            <p:cNvSpPr/>
            <p:nvPr/>
          </p:nvSpPr>
          <p:spPr>
            <a:xfrm>
              <a:off x="10068432" y="6001649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982" name="pl982"/>
            <p:cNvSpPr/>
            <p:nvPr/>
          </p:nvSpPr>
          <p:spPr>
            <a:xfrm>
              <a:off x="10251630" y="6729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3"/>
            <p:cNvSpPr/>
            <p:nvPr/>
          </p:nvSpPr>
          <p:spPr>
            <a:xfrm>
              <a:off x="10251630" y="65005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4"/>
            <p:cNvSpPr/>
            <p:nvPr/>
          </p:nvSpPr>
          <p:spPr>
            <a:xfrm>
              <a:off x="10251630" y="62712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5"/>
            <p:cNvSpPr/>
            <p:nvPr/>
          </p:nvSpPr>
          <p:spPr>
            <a:xfrm>
              <a:off x="10251630" y="60419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tx986"/>
            <p:cNvSpPr/>
            <p:nvPr/>
          </p:nvSpPr>
          <p:spPr>
            <a:xfrm>
              <a:off x="10161639" y="78842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87" name="tx987"/>
            <p:cNvSpPr/>
            <p:nvPr/>
          </p:nvSpPr>
          <p:spPr>
            <a:xfrm>
              <a:off x="10099483" y="76341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88" name="tx988"/>
            <p:cNvSpPr/>
            <p:nvPr/>
          </p:nvSpPr>
          <p:spPr>
            <a:xfrm>
              <a:off x="10099483" y="738397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89" name="tx989"/>
            <p:cNvSpPr/>
            <p:nvPr/>
          </p:nvSpPr>
          <p:spPr>
            <a:xfrm>
              <a:off x="10099483" y="713379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90" name="pl990"/>
            <p:cNvSpPr/>
            <p:nvPr/>
          </p:nvSpPr>
          <p:spPr>
            <a:xfrm>
              <a:off x="10251630" y="7925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1"/>
            <p:cNvSpPr/>
            <p:nvPr/>
          </p:nvSpPr>
          <p:spPr>
            <a:xfrm>
              <a:off x="10251630" y="76757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2"/>
            <p:cNvSpPr/>
            <p:nvPr/>
          </p:nvSpPr>
          <p:spPr>
            <a:xfrm>
              <a:off x="10251630" y="7425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3"/>
            <p:cNvSpPr/>
            <p:nvPr/>
          </p:nvSpPr>
          <p:spPr>
            <a:xfrm>
              <a:off x="10251630" y="7175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tx994"/>
            <p:cNvSpPr/>
            <p:nvPr/>
          </p:nvSpPr>
          <p:spPr>
            <a:xfrm>
              <a:off x="10161639" y="90803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95" name="tx995"/>
            <p:cNvSpPr/>
            <p:nvPr/>
          </p:nvSpPr>
          <p:spPr>
            <a:xfrm>
              <a:off x="10161639" y="890231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96" name="tx996"/>
            <p:cNvSpPr/>
            <p:nvPr/>
          </p:nvSpPr>
          <p:spPr>
            <a:xfrm>
              <a:off x="10099483" y="872145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97" name="tx997"/>
            <p:cNvSpPr/>
            <p:nvPr/>
          </p:nvSpPr>
          <p:spPr>
            <a:xfrm>
              <a:off x="10099483" y="85420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998" name="tx998"/>
            <p:cNvSpPr/>
            <p:nvPr/>
          </p:nvSpPr>
          <p:spPr>
            <a:xfrm>
              <a:off x="10099483" y="836257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99" name="pl999"/>
            <p:cNvSpPr/>
            <p:nvPr/>
          </p:nvSpPr>
          <p:spPr>
            <a:xfrm>
              <a:off x="10251630" y="9122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1000"/>
            <p:cNvSpPr/>
            <p:nvPr/>
          </p:nvSpPr>
          <p:spPr>
            <a:xfrm>
              <a:off x="10251630" y="894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1"/>
            <p:cNvSpPr/>
            <p:nvPr/>
          </p:nvSpPr>
          <p:spPr>
            <a:xfrm>
              <a:off x="10251630" y="87631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2"/>
            <p:cNvSpPr/>
            <p:nvPr/>
          </p:nvSpPr>
          <p:spPr>
            <a:xfrm>
              <a:off x="10251630" y="85837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3"/>
            <p:cNvSpPr/>
            <p:nvPr/>
          </p:nvSpPr>
          <p:spPr>
            <a:xfrm>
              <a:off x="10251630" y="84042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tx1004"/>
            <p:cNvSpPr/>
            <p:nvPr/>
          </p:nvSpPr>
          <p:spPr>
            <a:xfrm>
              <a:off x="10286424" y="5433895"/>
              <a:ext cx="88010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2021-01-04T07:09:29Z</dcterms:modified>
</cp:coreProperties>
</file>