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2279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696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7114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4532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5988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405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0823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034140"/>
              <a:ext cx="41681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223367"/>
              <a:ext cx="305115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412595"/>
              <a:ext cx="28487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601823"/>
              <a:ext cx="251889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2791051"/>
              <a:ext cx="203160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2980278"/>
              <a:ext cx="19641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169506"/>
              <a:ext cx="187417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358734"/>
              <a:ext cx="179171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547961"/>
              <a:ext cx="17392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3737189"/>
              <a:ext cx="169425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3926417"/>
              <a:ext cx="16417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115644"/>
              <a:ext cx="15893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304872"/>
              <a:ext cx="132691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494100"/>
              <a:ext cx="98956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4683328"/>
              <a:ext cx="93708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4872555"/>
              <a:ext cx="92959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061783"/>
              <a:ext cx="9071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5704" y="5251011"/>
              <a:ext cx="74967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5704" y="5440238"/>
              <a:ext cx="67470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489085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40206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7921" y="22795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085510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55655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68370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00899" y="303647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10939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28475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75998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辽宁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31018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78541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宁夏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826064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6368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陕西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26328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173851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6635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43864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86433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11466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598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83405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7082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6664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74082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6149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2021-01-04T07:08:06Z</dcterms:modified>
</cp:coreProperties>
</file>