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43432" y="1809173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43432" y="256849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43432" y="2326941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43432" y="208538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43432" y="184383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43432" y="26892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43432" y="244771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43432" y="220616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43432" y="196461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11430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1426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422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51418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31414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811410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91407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85431" y="2394576"/>
              <a:ext cx="251996" cy="294694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65428" y="1911470"/>
              <a:ext cx="251996" cy="77780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45424" y="2215827"/>
              <a:ext cx="251996" cy="47344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125420" y="1851082"/>
              <a:ext cx="251996" cy="83818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05416" y="2421147"/>
              <a:ext cx="251996" cy="26812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685412" y="2558832"/>
              <a:ext cx="251996" cy="130438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965408" y="2660284"/>
              <a:ext cx="251996" cy="2898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43432" y="1809173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243432" y="3019325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43432" y="381389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43432" y="364283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243432" y="3471776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43432" y="330071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43432" y="312965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43432" y="389942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43432" y="372836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43432" y="355730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43432" y="3386246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43432" y="321518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43432" y="304412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411430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691426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971422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251418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531414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11410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091407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85431" y="3399247"/>
              <a:ext cx="251996" cy="50017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65428" y="3061234"/>
              <a:ext cx="251996" cy="83818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845424" y="3364351"/>
              <a:ext cx="251996" cy="53507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125420" y="3755733"/>
              <a:ext cx="251996" cy="14368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05416" y="3866579"/>
              <a:ext cx="251996" cy="3284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685412" y="3891896"/>
              <a:ext cx="251996" cy="752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965408" y="3898054"/>
              <a:ext cx="251996" cy="1368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243432" y="3019325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43432" y="4229477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43432" y="499348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43432" y="476129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43432" y="452911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43432" y="429692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43432" y="510957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43432" y="487739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43432" y="464520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43432" y="4413019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11430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91426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971422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251418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531414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811410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091407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285431" y="4670745"/>
              <a:ext cx="251996" cy="43882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565428" y="4447847"/>
              <a:ext cx="251996" cy="66172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845424" y="4271386"/>
              <a:ext cx="251996" cy="83818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125420" y="4538399"/>
              <a:ext cx="251996" cy="57117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405416" y="4967942"/>
              <a:ext cx="251996" cy="14163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685412" y="5074747"/>
              <a:ext cx="251996" cy="3482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243432" y="4229477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582276" y="1809173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582276" y="257220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582276" y="233807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582276" y="210394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582276" y="186981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582276" y="26892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82276" y="245514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82276" y="2221009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582276" y="198687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750274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030270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310266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590262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870258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150254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430250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624275" y="2528188"/>
              <a:ext cx="251996" cy="161082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904271" y="2416742"/>
              <a:ext cx="251996" cy="27252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184268" y="2210707"/>
              <a:ext cx="251996" cy="47856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464264" y="1851082"/>
              <a:ext cx="251996" cy="83818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744260" y="2579697"/>
              <a:ext cx="251996" cy="10957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024256" y="2668667"/>
              <a:ext cx="251996" cy="20603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304252" y="2687397"/>
              <a:ext cx="251996" cy="187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582276" y="1809173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582276" y="3019325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582276" y="3804819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582276" y="361561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582276" y="342640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582276" y="323719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582276" y="304799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582276" y="389942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582276" y="371021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82276" y="352100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82276" y="3331801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82276" y="314259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750274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030270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310266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590262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870258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150254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430250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4624275" y="3573986"/>
              <a:ext cx="251996" cy="32543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904271" y="3201248"/>
              <a:ext cx="251996" cy="69817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184268" y="3061234"/>
              <a:ext cx="251996" cy="83818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464264" y="3388563"/>
              <a:ext cx="251996" cy="51085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744260" y="3766978"/>
              <a:ext cx="251996" cy="13244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024256" y="3869150"/>
              <a:ext cx="251996" cy="30273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4582276" y="3019325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4582276" y="4229477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582276" y="498631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582276" y="4739786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582276" y="449326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582276" y="424673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582276" y="510957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582276" y="4863049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582276" y="461652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582276" y="436999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750274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030270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310266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590262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870258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150254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430250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4904271" y="5023291"/>
              <a:ext cx="251996" cy="8628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5184268" y="4665828"/>
              <a:ext cx="251996" cy="44374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5464264" y="4789091"/>
              <a:ext cx="251996" cy="32048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5744260" y="4271386"/>
              <a:ext cx="251996" cy="83818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6024256" y="4998638"/>
              <a:ext cx="251996" cy="11093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304252" y="5060270"/>
              <a:ext cx="251996" cy="49305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4582276" y="4229477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21120" y="1809173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921120" y="25488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921120" y="22680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921120" y="19872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921120" y="26892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921120" y="24084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921120" y="21276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921120" y="18468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089117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369114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649110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929106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8209102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8489098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8769094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6963119" y="2517982"/>
              <a:ext cx="251996" cy="171288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7243115" y="2210506"/>
              <a:ext cx="251996" cy="47876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7523111" y="2209102"/>
              <a:ext cx="251996" cy="48016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7803108" y="1851082"/>
              <a:ext cx="251996" cy="83818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8083104" y="2378986"/>
              <a:ext cx="251996" cy="31028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8363100" y="2613454"/>
              <a:ext cx="251996" cy="7581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8643096" y="2679442"/>
              <a:ext cx="251996" cy="9828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6921120" y="1809173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6921120" y="3019325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921120" y="378533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921120" y="355715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921120" y="332896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921120" y="3100786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921120" y="389942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921120" y="3671241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21120" y="3443059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921120" y="321487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089117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369114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7649110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7929106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8209102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8489098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8769094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963119" y="3343419"/>
              <a:ext cx="251996" cy="55600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243115" y="3061234"/>
              <a:ext cx="251996" cy="83818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7523111" y="3494780"/>
              <a:ext cx="251996" cy="40464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7803108" y="3739695"/>
              <a:ext cx="251996" cy="15972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8083104" y="3879647"/>
              <a:ext cx="251996" cy="1977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8363100" y="3896380"/>
              <a:ext cx="251996" cy="304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8643096" y="3898662"/>
              <a:ext cx="251996" cy="760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6921120" y="3019325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2243432" y="4010921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3083778" y="409034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00" name="rc200"/>
            <p:cNvSpPr/>
            <p:nvPr/>
          </p:nvSpPr>
          <p:spPr>
            <a:xfrm>
              <a:off x="4582276" y="4010921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5296892" y="4090349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02" name="rc202"/>
            <p:cNvSpPr/>
            <p:nvPr/>
          </p:nvSpPr>
          <p:spPr>
            <a:xfrm>
              <a:off x="2243432" y="2800769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3041868" y="2880197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4582276" y="2800769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506442" y="2880197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6921120" y="2800769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7845286" y="2880197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2243432" y="1590617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3167598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4582276" y="1590617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5254982" y="167004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12" name="rc212"/>
            <p:cNvSpPr/>
            <p:nvPr/>
          </p:nvSpPr>
          <p:spPr>
            <a:xfrm>
              <a:off x="6921120" y="1590617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78452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14" name="pl214"/>
            <p:cNvSpPr/>
            <p:nvPr/>
          </p:nvSpPr>
          <p:spPr>
            <a:xfrm>
              <a:off x="2411430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691426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971422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251418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531414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811410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4091407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 rot="-2700000">
              <a:off x="2086589" y="5346922"/>
              <a:ext cx="41298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一周2-3次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2700000">
              <a:off x="2451907" y="5312999"/>
              <a:ext cx="31361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一周1次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2700000">
              <a:off x="2575037" y="5376556"/>
              <a:ext cx="49680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一个月2-3次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2700000">
              <a:off x="2940354" y="5342634"/>
              <a:ext cx="39743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一个月1次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2700000">
              <a:off x="3077261" y="5401904"/>
              <a:ext cx="56507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两到三个月1次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2700000">
              <a:off x="3285712" y="5431539"/>
              <a:ext cx="64889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三个月到半年1次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2700000">
              <a:off x="3708798" y="5372269"/>
              <a:ext cx="4812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半年以上1次</a:t>
              </a:r>
            </a:p>
          </p:txBody>
        </p:sp>
        <p:sp>
          <p:nvSpPr>
            <p:cNvPr id="228" name="pl228"/>
            <p:cNvSpPr/>
            <p:nvPr/>
          </p:nvSpPr>
          <p:spPr>
            <a:xfrm>
              <a:off x="4750274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030270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310266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5590262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870258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150254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430250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 rot="-2700000">
              <a:off x="4425433" y="5346922"/>
              <a:ext cx="41298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一周2-3次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2700000">
              <a:off x="4790751" y="5312999"/>
              <a:ext cx="31361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一周1次</a:t>
              </a:r>
            </a:p>
          </p:txBody>
        </p:sp>
        <p:sp>
          <p:nvSpPr>
            <p:cNvPr id="237" name="tx237"/>
            <p:cNvSpPr/>
            <p:nvPr/>
          </p:nvSpPr>
          <p:spPr>
            <a:xfrm rot="-2700000">
              <a:off x="4913880" y="5376556"/>
              <a:ext cx="49680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一个月2-3次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2700000">
              <a:off x="5279198" y="5342634"/>
              <a:ext cx="39743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一个月1次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700000">
              <a:off x="5416104" y="5401904"/>
              <a:ext cx="56507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两到三个月1次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700000">
              <a:off x="5624556" y="5431539"/>
              <a:ext cx="64889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三个月到半年1次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700000">
              <a:off x="6047642" y="5372269"/>
              <a:ext cx="4812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半年以上1次</a:t>
              </a:r>
            </a:p>
          </p:txBody>
        </p:sp>
        <p:sp>
          <p:nvSpPr>
            <p:cNvPr id="242" name="pl242"/>
            <p:cNvSpPr/>
            <p:nvPr/>
          </p:nvSpPr>
          <p:spPr>
            <a:xfrm>
              <a:off x="7089117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7369114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7649110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7929106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8209102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8489098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8769094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 rot="-2700000">
              <a:off x="6764277" y="4136769"/>
              <a:ext cx="41298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一周2-3次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7129594" y="4102847"/>
              <a:ext cx="31361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一周1次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7252724" y="4166404"/>
              <a:ext cx="49680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一个月2-3次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7618042" y="4132482"/>
              <a:ext cx="39743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一个月1次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7754948" y="4191751"/>
              <a:ext cx="56507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两到三个月1次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7963400" y="4221386"/>
              <a:ext cx="64889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三个月到半年1次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8386485" y="4162117"/>
              <a:ext cx="4812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半年以上1次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6796334" y="264757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6672023" y="23667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6672023" y="208597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6672023" y="180517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60" name="pl260"/>
            <p:cNvSpPr/>
            <p:nvPr/>
          </p:nvSpPr>
          <p:spPr>
            <a:xfrm>
              <a:off x="6886325" y="26892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886325" y="24084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6886325" y="21276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6886325" y="1846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6796334" y="385773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6672023" y="362949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6672023" y="34013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6672023" y="317318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268" name="pl268"/>
            <p:cNvSpPr/>
            <p:nvPr/>
          </p:nvSpPr>
          <p:spPr>
            <a:xfrm>
              <a:off x="6886325" y="3899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6886325" y="3671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6886325" y="3443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6886325" y="32148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4457490" y="264757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4333179" y="241344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4333179" y="21793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4333179" y="194518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276" name="pl276"/>
            <p:cNvSpPr/>
            <p:nvPr/>
          </p:nvSpPr>
          <p:spPr>
            <a:xfrm>
              <a:off x="4547481" y="26892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547481" y="2455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547481" y="2221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547481" y="1986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>
              <a:off x="4457490" y="385773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4333179" y="36685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4333179" y="347931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4333179" y="329005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4333179" y="310090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85" name="pl285"/>
            <p:cNvSpPr/>
            <p:nvPr/>
          </p:nvSpPr>
          <p:spPr>
            <a:xfrm>
              <a:off x="4547481" y="3899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547481" y="37102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547481" y="3521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547481" y="33318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547481" y="3142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tx290"/>
            <p:cNvSpPr/>
            <p:nvPr/>
          </p:nvSpPr>
          <p:spPr>
            <a:xfrm>
              <a:off x="4457490" y="506788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4395335" y="482135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4395335" y="45748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4395335" y="43283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4" name="pl294"/>
            <p:cNvSpPr/>
            <p:nvPr/>
          </p:nvSpPr>
          <p:spPr>
            <a:xfrm>
              <a:off x="4547481" y="5109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4547481" y="4863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547481" y="4616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47481" y="4369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tx298"/>
            <p:cNvSpPr/>
            <p:nvPr/>
          </p:nvSpPr>
          <p:spPr>
            <a:xfrm>
              <a:off x="2118646" y="264757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1994335" y="24060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1994335" y="216447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1994335" y="1922866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02" name="pl302"/>
            <p:cNvSpPr/>
            <p:nvPr/>
          </p:nvSpPr>
          <p:spPr>
            <a:xfrm>
              <a:off x="2208637" y="26892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208637" y="24477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2208637" y="2206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208637" y="19646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2118646" y="385773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1994335" y="368667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1994335" y="351561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1994335" y="334455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1932180" y="317349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1932180" y="300243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312" name="pl312"/>
            <p:cNvSpPr/>
            <p:nvPr/>
          </p:nvSpPr>
          <p:spPr>
            <a:xfrm>
              <a:off x="2208637" y="3899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2208637" y="37283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208637" y="35573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208637" y="33862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2208637" y="3215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2208637" y="3044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tx318"/>
            <p:cNvSpPr/>
            <p:nvPr/>
          </p:nvSpPr>
          <p:spPr>
            <a:xfrm>
              <a:off x="2118646" y="506788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1994335" y="4835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1994335" y="460351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1994335" y="437127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22" name="pl322"/>
            <p:cNvSpPr/>
            <p:nvPr/>
          </p:nvSpPr>
          <p:spPr>
            <a:xfrm>
              <a:off x="2208637" y="5109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2208637" y="48773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208637" y="464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2208637" y="44130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2021-01-04T07:09:20Z</dcterms:modified>
</cp:coreProperties>
</file>