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43432" y="1809173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43432" y="259617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43432" y="233850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43432" y="208082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43432" y="182315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43432" y="27250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43432" y="246734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43432" y="220966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43432" y="195198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389392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32659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75926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19193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362460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605727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48994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092261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279922" y="2437708"/>
              <a:ext cx="218940" cy="287308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23189" y="2477647"/>
              <a:ext cx="218940" cy="247368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66456" y="2715997"/>
              <a:ext cx="218940" cy="9018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09723" y="2607774"/>
              <a:ext cx="218940" cy="117242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252990" y="2695383"/>
              <a:ext cx="218940" cy="29632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96257" y="1852784"/>
              <a:ext cx="218940" cy="872231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39523" y="2566546"/>
              <a:ext cx="218940" cy="15847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982790" y="2719862"/>
              <a:ext cx="218940" cy="5153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243432" y="1809173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243432" y="3056772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243432" y="387535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43432" y="368083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43432" y="348631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43432" y="329179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43432" y="309727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43432" y="39726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43432" y="377809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243432" y="358357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43432" y="338905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43432" y="319453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389392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632659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875926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19193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362460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05727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848994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92261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279922" y="3714292"/>
              <a:ext cx="218940" cy="258323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23189" y="3770314"/>
              <a:ext cx="218940" cy="202301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766456" y="3934490"/>
              <a:ext cx="218940" cy="38126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009723" y="3100384"/>
              <a:ext cx="218940" cy="872231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252990" y="3868353"/>
              <a:ext cx="218940" cy="104263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982790" y="3925542"/>
              <a:ext cx="218940" cy="47074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43432" y="3056772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243432" y="4304372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43432" y="512859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243432" y="494535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43432" y="476211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243432" y="457886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243432" y="439562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243432" y="52202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43432" y="503697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243432" y="485373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243432" y="467049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43432" y="448724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389392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32659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875926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119193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362460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605727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848994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092261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279922" y="4663160"/>
              <a:ext cx="218940" cy="557055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523189" y="4796927"/>
              <a:ext cx="218940" cy="423288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766456" y="5189065"/>
              <a:ext cx="218940" cy="31151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009723" y="4347984"/>
              <a:ext cx="218940" cy="872231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252990" y="4938023"/>
              <a:ext cx="218940" cy="282192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496257" y="4850067"/>
              <a:ext cx="218940" cy="370148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982790" y="5115768"/>
              <a:ext cx="218940" cy="10444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243432" y="4304372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561092" y="1809173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561092" y="259734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61092" y="234201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561092" y="208667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561092" y="183133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61092" y="27250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561092" y="246967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561092" y="221434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561092" y="195900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707052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950319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193586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436853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680120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923387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166654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409921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4597582" y="2018243"/>
              <a:ext cx="218940" cy="706773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4840849" y="2330775"/>
              <a:ext cx="218940" cy="39424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084116" y="2699482"/>
              <a:ext cx="218940" cy="25533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327383" y="2372651"/>
              <a:ext cx="218940" cy="352365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570650" y="2536066"/>
              <a:ext cx="218940" cy="188949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813917" y="1852784"/>
              <a:ext cx="218940" cy="872231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057184" y="2661692"/>
              <a:ext cx="218940" cy="63323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300451" y="2654543"/>
              <a:ext cx="218940" cy="70473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4561092" y="1809173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4561092" y="3056772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561092" y="380988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61092" y="348442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61092" y="315896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561092" y="39726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561092" y="364715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561092" y="332169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707052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950319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193586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436853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680120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923387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166654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409921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597582" y="3381907"/>
              <a:ext cx="218940" cy="590709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4840849" y="3599965"/>
              <a:ext cx="218940" cy="372651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084116" y="3912406"/>
              <a:ext cx="218940" cy="602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5327383" y="3100384"/>
              <a:ext cx="218940" cy="872231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5570650" y="3731776"/>
              <a:ext cx="218940" cy="24084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5813917" y="3538127"/>
              <a:ext cx="218940" cy="434488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6300451" y="3818023"/>
              <a:ext cx="218940" cy="154593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4561092" y="3056772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4561092" y="4304372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561092" y="507484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561092" y="478410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561092" y="449335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561092" y="52202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561092" y="492947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561092" y="463872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561092" y="434798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707052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950319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193586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436853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680120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23387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6166654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6409921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057184" y="4347984"/>
              <a:ext cx="218940" cy="872231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4561092" y="4304372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942303" y="1809173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942303" y="259998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942303" y="23499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942303" y="209985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942303" y="184978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942303" y="27250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942303" y="247495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942303" y="222488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942303" y="197481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7088263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331530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574797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818064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8061331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8304598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8547865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791132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6978793" y="2375923"/>
              <a:ext cx="218940" cy="349092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7222060" y="2416934"/>
              <a:ext cx="218940" cy="308081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7465327" y="2711012"/>
              <a:ext cx="218940" cy="14003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7708594" y="2657998"/>
              <a:ext cx="218940" cy="670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7951861" y="2619988"/>
              <a:ext cx="218940" cy="10502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8195128" y="1852784"/>
              <a:ext cx="218940" cy="872231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8438395" y="2538967"/>
              <a:ext cx="218940" cy="186049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8681662" y="2691007"/>
              <a:ext cx="218940" cy="34009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6942303" y="1809173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6942303" y="3056772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942303" y="387231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942303" y="367170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942303" y="347110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942303" y="327049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942303" y="306989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942303" y="39726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942303" y="377201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942303" y="357140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942303" y="337080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942303" y="317019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7088263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7331530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574797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7818064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8061331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8304598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8547865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8791132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6978793" y="3755561"/>
              <a:ext cx="218940" cy="217054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7222060" y="3847438"/>
              <a:ext cx="218940" cy="12517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7465327" y="3964592"/>
              <a:ext cx="218940" cy="8024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7708594" y="3100384"/>
              <a:ext cx="218940" cy="872231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7951861" y="3890368"/>
              <a:ext cx="218940" cy="82248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8681662" y="3927680"/>
              <a:ext cx="218940" cy="44935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6942303" y="3056772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2243432" y="40858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4"/>
            <p:cNvSpPr/>
            <p:nvPr/>
          </p:nvSpPr>
          <p:spPr>
            <a:xfrm>
              <a:off x="3073186" y="4165244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205" name="rc205"/>
            <p:cNvSpPr/>
            <p:nvPr/>
          </p:nvSpPr>
          <p:spPr>
            <a:xfrm>
              <a:off x="4561092" y="40858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5265117" y="4165244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207" name="rc207"/>
            <p:cNvSpPr/>
            <p:nvPr/>
          </p:nvSpPr>
          <p:spPr>
            <a:xfrm>
              <a:off x="2243432" y="28382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8"/>
            <p:cNvSpPr/>
            <p:nvPr/>
          </p:nvSpPr>
          <p:spPr>
            <a:xfrm>
              <a:off x="3031276" y="29176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209" name="rc209"/>
            <p:cNvSpPr/>
            <p:nvPr/>
          </p:nvSpPr>
          <p:spPr>
            <a:xfrm>
              <a:off x="4561092" y="28382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tx210"/>
            <p:cNvSpPr/>
            <p:nvPr/>
          </p:nvSpPr>
          <p:spPr>
            <a:xfrm>
              <a:off x="5474667" y="29176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211" name="rc211"/>
            <p:cNvSpPr/>
            <p:nvPr/>
          </p:nvSpPr>
          <p:spPr>
            <a:xfrm>
              <a:off x="6942303" y="28382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7855878" y="29176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213" name="rc213"/>
            <p:cNvSpPr/>
            <p:nvPr/>
          </p:nvSpPr>
          <p:spPr>
            <a:xfrm>
              <a:off x="2243432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315700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215" name="rc215"/>
            <p:cNvSpPr/>
            <p:nvPr/>
          </p:nvSpPr>
          <p:spPr>
            <a:xfrm>
              <a:off x="4561092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5223207" y="1670045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217" name="rc217"/>
            <p:cNvSpPr/>
            <p:nvPr/>
          </p:nvSpPr>
          <p:spPr>
            <a:xfrm>
              <a:off x="6942303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>
              <a:off x="7855878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19" name="pl219"/>
            <p:cNvSpPr/>
            <p:nvPr/>
          </p:nvSpPr>
          <p:spPr>
            <a:xfrm>
              <a:off x="2389392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2632659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875926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119193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362460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605727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848994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092261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 rot="-2700000">
              <a:off x="2135086" y="54419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电商平台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2700000">
              <a:off x="2235263" y="5501214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跨境电商平台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2700000">
              <a:off x="2550075" y="547158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朋友圈微商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2700000">
              <a:off x="2762285" y="5471565"/>
              <a:ext cx="45015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商超/便利店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2700000">
              <a:off x="2965064" y="5501214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社交电商平台</a:t>
              </a:r>
            </a:p>
          </p:txBody>
        </p:sp>
        <p:sp>
          <p:nvSpPr>
            <p:cNvPr id="232" name="tx232"/>
            <p:cNvSpPr/>
            <p:nvPr/>
          </p:nvSpPr>
          <p:spPr>
            <a:xfrm rot="-2700000">
              <a:off x="3494510" y="538267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药店</a:t>
              </a:r>
            </a:p>
          </p:txBody>
        </p:sp>
        <p:sp>
          <p:nvSpPr>
            <p:cNvPr id="233" name="tx233"/>
            <p:cNvSpPr/>
            <p:nvPr/>
          </p:nvSpPr>
          <p:spPr>
            <a:xfrm rot="-2700000">
              <a:off x="3737777" y="538267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  <p:sp>
          <p:nvSpPr>
            <p:cNvPr id="234" name="tx234"/>
            <p:cNvSpPr/>
            <p:nvPr/>
          </p:nvSpPr>
          <p:spPr>
            <a:xfrm rot="-2700000">
              <a:off x="3694864" y="5501214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直播带货平台</a:t>
              </a:r>
            </a:p>
          </p:txBody>
        </p:sp>
        <p:sp>
          <p:nvSpPr>
            <p:cNvPr id="235" name="pl235"/>
            <p:cNvSpPr/>
            <p:nvPr/>
          </p:nvSpPr>
          <p:spPr>
            <a:xfrm>
              <a:off x="4707052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950319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5193586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5436853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5680120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5923387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166654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6409921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 rot="-2700000">
              <a:off x="4452746" y="54419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电商平台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700000">
              <a:off x="4552923" y="5501214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跨境电商平台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700000">
              <a:off x="4867735" y="547158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朋友圈微商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700000">
              <a:off x="5079945" y="5471565"/>
              <a:ext cx="45015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商超/便利店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700000">
              <a:off x="5282724" y="5501214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社交电商平台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700000">
              <a:off x="5812170" y="538267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药店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6055437" y="538267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6012525" y="5501214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直播带货平台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7088263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7331530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7574797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7818064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8061331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8304598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8547865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8791132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 rot="-2700000">
              <a:off x="6833957" y="41943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电商平台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6934134" y="425361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跨境电商平台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7248946" y="422398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朋友圈微商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7461156" y="4223965"/>
              <a:ext cx="45015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商超/便利店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7663935" y="425361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社交电商平台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8193381" y="413507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药店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8436648" y="413507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8393736" y="425361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直播带货平台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6817518" y="26833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6693206" y="243325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6693206" y="218319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6693206" y="193312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271" name="pl271"/>
            <p:cNvSpPr/>
            <p:nvPr/>
          </p:nvSpPr>
          <p:spPr>
            <a:xfrm>
              <a:off x="6907509" y="2725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6907509" y="24749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6907509" y="22248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6907509" y="19748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tx275"/>
            <p:cNvSpPr/>
            <p:nvPr/>
          </p:nvSpPr>
          <p:spPr>
            <a:xfrm>
              <a:off x="6817518" y="39309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6693206" y="373031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6631051" y="35297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6631051" y="332910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6631051" y="312850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280" name="pl280"/>
            <p:cNvSpPr/>
            <p:nvPr/>
          </p:nvSpPr>
          <p:spPr>
            <a:xfrm>
              <a:off x="6907509" y="3972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6907509" y="37720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6907509" y="35714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6907509" y="337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6907509" y="31701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tx285"/>
            <p:cNvSpPr/>
            <p:nvPr/>
          </p:nvSpPr>
          <p:spPr>
            <a:xfrm>
              <a:off x="4436307" y="26833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4311995" y="242798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4311995" y="21726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4311995" y="191731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289" name="pl289"/>
            <p:cNvSpPr/>
            <p:nvPr/>
          </p:nvSpPr>
          <p:spPr>
            <a:xfrm>
              <a:off x="4526298" y="2725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526298" y="2469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4526298" y="2214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526298" y="1959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4436307" y="39309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4311995" y="360546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4311995" y="328000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96" name="pl296"/>
            <p:cNvSpPr/>
            <p:nvPr/>
          </p:nvSpPr>
          <p:spPr>
            <a:xfrm>
              <a:off x="4526298" y="3972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26298" y="3647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526298" y="33216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9"/>
            <p:cNvSpPr/>
            <p:nvPr/>
          </p:nvSpPr>
          <p:spPr>
            <a:xfrm>
              <a:off x="4436307" y="51785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4374151" y="488778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4311995" y="459703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4311995" y="430629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03" name="pl303"/>
            <p:cNvSpPr/>
            <p:nvPr/>
          </p:nvSpPr>
          <p:spPr>
            <a:xfrm>
              <a:off x="4526298" y="52202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526298" y="49294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526298" y="4638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526298" y="43479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tx307"/>
            <p:cNvSpPr/>
            <p:nvPr/>
          </p:nvSpPr>
          <p:spPr>
            <a:xfrm>
              <a:off x="2118646" y="26833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1994335" y="242564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1994335" y="216797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1994335" y="19102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11" name="pl311"/>
            <p:cNvSpPr/>
            <p:nvPr/>
          </p:nvSpPr>
          <p:spPr>
            <a:xfrm>
              <a:off x="2208637" y="2725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2208637" y="2467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2208637" y="22096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2208637" y="1951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tx315"/>
            <p:cNvSpPr/>
            <p:nvPr/>
          </p:nvSpPr>
          <p:spPr>
            <a:xfrm>
              <a:off x="2118646" y="39309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1994335" y="373640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1932180" y="354188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1932180" y="334736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1932180" y="315284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20" name="pl320"/>
            <p:cNvSpPr/>
            <p:nvPr/>
          </p:nvSpPr>
          <p:spPr>
            <a:xfrm>
              <a:off x="2208637" y="3972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2208637" y="37780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2208637" y="35835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2208637" y="3389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2208637" y="31945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5"/>
            <p:cNvSpPr/>
            <p:nvPr/>
          </p:nvSpPr>
          <p:spPr>
            <a:xfrm>
              <a:off x="2118646" y="51785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1994335" y="499528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1994335" y="481204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1994335" y="462874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1994335" y="44455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30" name="pl330"/>
            <p:cNvSpPr/>
            <p:nvPr/>
          </p:nvSpPr>
          <p:spPr>
            <a:xfrm>
              <a:off x="2208637" y="52202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2208637" y="50369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2208637" y="4853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2208637" y="467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2208637" y="44872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2021-01-04T07:09:35Z</dcterms:modified>
</cp:coreProperties>
</file>