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624606" y="3740673"/>
              <a:ext cx="1448949" cy="78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BIFIDUM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780679" y="3878897"/>
              <a:ext cx="984634" cy="60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 FRAGILIS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917706" y="3557288"/>
              <a:ext cx="1548960" cy="88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LICHENIFORMIS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3249353" y="3463526"/>
              <a:ext cx="2515635" cy="162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CASEI</a:t>
              </a:r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3990425" y="3788036"/>
              <a:ext cx="731881" cy="5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 FLEXNERI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601819" y="3531889"/>
              <a:ext cx="1259961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 MUCINIPHILA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76400" y="4053021"/>
              <a:ext cx="1358324" cy="60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 PRAUSNITZII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00833" y="3408195"/>
              <a:ext cx="1924326" cy="111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REUTERI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53725" y="4207257"/>
              <a:ext cx="1283381" cy="6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PENTOSACEUS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127397" y="3247887"/>
              <a:ext cx="1299686" cy="82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 PYLORI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666146" y="4448802"/>
              <a:ext cx="3262719" cy="161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RHAMNOSUS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50274" y="3981472"/>
              <a:ext cx="1550045" cy="75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DELBRUECKII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218932" y="3787289"/>
              <a:ext cx="1517243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FAECIUM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786769" y="4754986"/>
              <a:ext cx="5281038" cy="2676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PLANTARUM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55855" y="2949852"/>
              <a:ext cx="3308706" cy="160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ACIDOPHILUS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422909" y="4319106"/>
              <a:ext cx="834503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SAKEI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252511" y="3733488"/>
              <a:ext cx="860444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ALGINOLYTICUS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991435" y="3617884"/>
              <a:ext cx="1173616" cy="58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 AERUGINOSA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12086" y="3877685"/>
              <a:ext cx="1079245" cy="7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COAGULANS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311151" y="4146169"/>
              <a:ext cx="1122621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SALIVARIUS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3707606" y="3093947"/>
              <a:ext cx="780925" cy="5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SPLENDIDUS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166763" y="4029448"/>
              <a:ext cx="947166" cy="75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CEREUS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22002" y="3599080"/>
              <a:ext cx="1404477" cy="7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ANIMALIS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70360" y="3398122"/>
              <a:ext cx="1008160" cy="6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 ENTERICA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753256" y="3415814"/>
              <a:ext cx="191265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LONGUM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854736" y="4389105"/>
              <a:ext cx="1505340" cy="7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SALIVARIUS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78419" y="2656526"/>
              <a:ext cx="2500096" cy="195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8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 COLI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590805" y="4278028"/>
              <a:ext cx="1307907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 LACTIS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92771" y="3289123"/>
              <a:ext cx="936569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VELEZENSIS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28499" y="4607080"/>
              <a:ext cx="1295633" cy="6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 MONOCYTOGENES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929607" y="4166627"/>
              <a:ext cx="1250397" cy="593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AGALACTIAE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941336" y="3501493"/>
              <a:ext cx="1244863" cy="560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EPIDERMIDIS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089303" y="3445370"/>
              <a:ext cx="1384291" cy="71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PERFRINGENS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64475" y="2474356"/>
              <a:ext cx="1716170" cy="89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PARACASEI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20452" y="3206228"/>
              <a:ext cx="1026219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GASSERI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6593" y="4150209"/>
              <a:ext cx="1157883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PENTOSUS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48429" y="3012509"/>
              <a:ext cx="1146438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JOHNSONII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5989" y="3184539"/>
              <a:ext cx="1310606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KEFIRANOFACIENS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7775" y="5100785"/>
              <a:ext cx="1316434" cy="7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HYDROPHILA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962560" y="2653335"/>
              <a:ext cx="78311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CONFUSA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62576" y="5095726"/>
              <a:ext cx="1409272" cy="76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FAECALIS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2075966" y="3551837"/>
              <a:ext cx="71892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CIBARIA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860531" y="3972132"/>
              <a:ext cx="935840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 PNEUMONIAE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948355" y="2900503"/>
              <a:ext cx="952277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DURANS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990441" y="3773062"/>
              <a:ext cx="746810" cy="57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PUMILUS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44944" y="3311877"/>
              <a:ext cx="1145808" cy="55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 GINGIVALIS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57488" y="2357956"/>
              <a:ext cx="1208567" cy="62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ACIDILACTICI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4432" y="2740931"/>
              <a:ext cx="1294992" cy="549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 PALUSTRIS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1683898" y="3645103"/>
              <a:ext cx="1185486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PARAHAEMOLYTICUS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78748" y="4319205"/>
              <a:ext cx="629539" cy="57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HARVEYI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36528" y="2208614"/>
              <a:ext cx="158099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AMYLOLIQUEFACIENS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482899" y="3590799"/>
              <a:ext cx="1380698" cy="69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HELVETICUS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53835" y="5255210"/>
              <a:ext cx="2245213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SUBTILIS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37336" y="2659603"/>
              <a:ext cx="1026024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BREVE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26374" y="2404114"/>
              <a:ext cx="1805477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BUTYRICUM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856788" y="4269725"/>
              <a:ext cx="1277921" cy="5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 MESENTEROIDES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063897" y="4281619"/>
              <a:ext cx="882789" cy="6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VERONII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976838" y="2496141"/>
              <a:ext cx="1098856" cy="60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MUTANS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82812" y="5321400"/>
              <a:ext cx="1895274" cy="9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AUREUS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343822" y="3453477"/>
              <a:ext cx="14214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ADOLESCENTIS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67246" y="2287755"/>
              <a:ext cx="1053047" cy="64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BREVIS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083927" y="5144341"/>
              <a:ext cx="1608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FERMENTUM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2021-01-04T07:02:47Z</dcterms:modified>
</cp:coreProperties>
</file>