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58482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014600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17071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32683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82955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63907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436541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59265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74877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904896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0061014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2288939"/>
              <a:ext cx="667080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2551510"/>
              <a:ext cx="591932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2814082"/>
              <a:ext cx="572278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3076654"/>
              <a:ext cx="56071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3339225"/>
              <a:ext cx="557248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3601797"/>
              <a:ext cx="531814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3864369"/>
              <a:ext cx="509848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4126940"/>
              <a:ext cx="505223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4389512"/>
              <a:ext cx="463603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4652084"/>
              <a:ext cx="435856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4914655"/>
              <a:ext cx="430075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5177227"/>
              <a:ext cx="406953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5439799"/>
              <a:ext cx="400016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5702370"/>
              <a:ext cx="351459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5964942"/>
              <a:ext cx="344523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6227514"/>
              <a:ext cx="332962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6490085"/>
              <a:ext cx="330649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6752657"/>
              <a:ext cx="295966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80423" y="7015229"/>
              <a:ext cx="292497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280423" y="7277800"/>
              <a:ext cx="275156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280423" y="7540372"/>
              <a:ext cx="270531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280423" y="7802944"/>
              <a:ext cx="258970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280423" y="8065515"/>
              <a:ext cx="249721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280423" y="8328087"/>
              <a:ext cx="237004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0328614" y="2087506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9186356" y="2350077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941076" y="2612649"/>
              <a:ext cx="214999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629772" y="2875221"/>
              <a:ext cx="126476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357858" y="3137792"/>
              <a:ext cx="242106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521611" y="3400364"/>
              <a:ext cx="122262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905845" y="3662936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649917" y="3925507"/>
              <a:ext cx="6203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128084" y="4188132"/>
              <a:ext cx="209590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206009" y="4450704"/>
              <a:ext cx="260177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AND ENVIRONMENTAL MICROBIOLOGY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675737" y="4713275"/>
              <a:ext cx="285457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INTERNATIONAL JOURNAL OF FOOD MICROBIOLOGY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979192" y="4975794"/>
              <a:ext cx="249331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CLINICAL GASTROENTEROLOGY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211330" y="5238366"/>
              <a:ext cx="102995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317069" y="5500937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018138" y="5763509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779911" y="6019676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718718" y="6304172"/>
              <a:ext cx="184309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RESEARCH INTERNATIONAL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695596" y="6566744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348761" y="6829315"/>
              <a:ext cx="25721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314077" y="7091887"/>
              <a:ext cx="176465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BRITISH JOURNAL OF NUTRITION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140659" y="7354459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094415" y="7617030"/>
              <a:ext cx="176486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DAIRY JOURNAL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978803" y="7879602"/>
              <a:ext cx="223458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ANNALS OF NUTRITION AND METABOLISM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886313" y="8142174"/>
              <a:ext cx="163237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ANIMAL SCIENCE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759140" y="8404745"/>
              <a:ext cx="341507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PEDIATRIC GASTROENTEROLOGY AND NUTRITION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436541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6592659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748777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8904896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0061014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5343308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499426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655544" y="866467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8811662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967780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2021-01-04T07:02:56Z</dcterms:modified>
</cp:coreProperties>
</file>