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360511" y="5708827"/>
              <a:ext cx="342900" cy="95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百分比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1694148" y="3642360"/>
              <a:ext cx="228600" cy="95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频次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2670228" y="5109133"/>
              <a:ext cx="5723466" cy="0"/>
            </a:xfrm>
            <a:custGeom>
              <a:avLst/>
              <a:pathLst>
                <a:path w="5723466" h="0">
                  <a:moveTo>
                    <a:pt x="0" y="0"/>
                  </a:moveTo>
                  <a:lnTo>
                    <a:pt x="57234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70228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14921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959614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04308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49001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93694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2627849" y="532691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730163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874857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019550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64243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266558" y="532691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2441289" y="2530549"/>
              <a:ext cx="0" cy="2473461"/>
            </a:xfrm>
            <a:custGeom>
              <a:avLst/>
              <a:pathLst>
                <a:path w="0" h="2473461">
                  <a:moveTo>
                    <a:pt x="0" y="24734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49849" y="500401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349849" y="43856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349849" y="376728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49849" y="314891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349849" y="253054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 rot="-5400000">
              <a:off x="2123755" y="4948312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081376" y="43299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081376" y="371158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081376" y="309321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081376" y="247485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670228" y="4756665"/>
              <a:ext cx="572346" cy="24734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242574" y="4942175"/>
              <a:ext cx="572346" cy="6183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14921" y="4942175"/>
              <a:ext cx="572346" cy="6183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387268" y="5004011"/>
              <a:ext cx="572346" cy="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959614" y="3643607"/>
              <a:ext cx="572346" cy="136040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531961" y="4385646"/>
              <a:ext cx="572346" cy="61836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104308" y="4107381"/>
              <a:ext cx="572346" cy="89662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676654" y="2375958"/>
              <a:ext cx="572346" cy="262805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249001" y="3674525"/>
              <a:ext cx="572346" cy="132948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21348" y="4602074"/>
              <a:ext cx="572346" cy="40193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2021-01-04T07:07:19Z</dcterms:modified>
</cp:coreProperties>
</file>