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4453612" y="1973107"/>
              <a:ext cx="751448" cy="1808317"/>
            </a:xfrm>
            <a:custGeom>
              <a:avLst/>
              <a:pathLst>
                <a:path w="751448" h="1808317">
                  <a:moveTo>
                    <a:pt x="0" y="1808317"/>
                  </a:moveTo>
                  <a:lnTo>
                    <a:pt x="25912" y="1751600"/>
                  </a:lnTo>
                  <a:lnTo>
                    <a:pt x="51824" y="1694883"/>
                  </a:lnTo>
                  <a:lnTo>
                    <a:pt x="77736" y="1638166"/>
                  </a:lnTo>
                  <a:lnTo>
                    <a:pt x="103648" y="1581449"/>
                  </a:lnTo>
                  <a:lnTo>
                    <a:pt x="129560" y="1524732"/>
                  </a:lnTo>
                  <a:lnTo>
                    <a:pt x="155472" y="1468015"/>
                  </a:lnTo>
                  <a:lnTo>
                    <a:pt x="181384" y="1411298"/>
                  </a:lnTo>
                  <a:lnTo>
                    <a:pt x="207296" y="1354582"/>
                  </a:lnTo>
                  <a:lnTo>
                    <a:pt x="233208" y="1297865"/>
                  </a:lnTo>
                  <a:lnTo>
                    <a:pt x="259120" y="1241148"/>
                  </a:lnTo>
                  <a:lnTo>
                    <a:pt x="285032" y="1184431"/>
                  </a:lnTo>
                  <a:lnTo>
                    <a:pt x="310944" y="1127714"/>
                  </a:lnTo>
                  <a:lnTo>
                    <a:pt x="336856" y="1070997"/>
                  </a:lnTo>
                  <a:lnTo>
                    <a:pt x="362768" y="1014280"/>
                  </a:lnTo>
                  <a:lnTo>
                    <a:pt x="388680" y="957563"/>
                  </a:lnTo>
                  <a:lnTo>
                    <a:pt x="414592" y="900846"/>
                  </a:lnTo>
                  <a:lnTo>
                    <a:pt x="440504" y="844129"/>
                  </a:lnTo>
                  <a:lnTo>
                    <a:pt x="466416" y="787412"/>
                  </a:lnTo>
                  <a:lnTo>
                    <a:pt x="492328" y="730695"/>
                  </a:lnTo>
                  <a:lnTo>
                    <a:pt x="518240" y="673978"/>
                  </a:lnTo>
                  <a:lnTo>
                    <a:pt x="544152" y="617262"/>
                  </a:lnTo>
                  <a:lnTo>
                    <a:pt x="570064" y="560545"/>
                  </a:lnTo>
                  <a:lnTo>
                    <a:pt x="595976" y="503828"/>
                  </a:lnTo>
                  <a:lnTo>
                    <a:pt x="621888" y="447111"/>
                  </a:lnTo>
                  <a:lnTo>
                    <a:pt x="647800" y="390394"/>
                  </a:lnTo>
                  <a:lnTo>
                    <a:pt x="673712" y="333677"/>
                  </a:lnTo>
                  <a:lnTo>
                    <a:pt x="699624" y="276960"/>
                  </a:lnTo>
                  <a:lnTo>
                    <a:pt x="725536" y="220243"/>
                  </a:lnTo>
                  <a:lnTo>
                    <a:pt x="751448" y="163526"/>
                  </a:lnTo>
                  <a:lnTo>
                    <a:pt x="692242" y="137745"/>
                  </a:lnTo>
                  <a:lnTo>
                    <a:pt x="632153" y="114093"/>
                  </a:lnTo>
                  <a:lnTo>
                    <a:pt x="571258" y="92603"/>
                  </a:lnTo>
                  <a:lnTo>
                    <a:pt x="509635" y="73300"/>
                  </a:lnTo>
                  <a:lnTo>
                    <a:pt x="447361" y="56210"/>
                  </a:lnTo>
                  <a:lnTo>
                    <a:pt x="384517" y="41354"/>
                  </a:lnTo>
                  <a:lnTo>
                    <a:pt x="321183" y="28752"/>
                  </a:lnTo>
                  <a:lnTo>
                    <a:pt x="257439" y="18418"/>
                  </a:lnTo>
                  <a:lnTo>
                    <a:pt x="193367" y="10368"/>
                  </a:lnTo>
                  <a:lnTo>
                    <a:pt x="129048" y="4610"/>
                  </a:lnTo>
                  <a:lnTo>
                    <a:pt x="64565" y="1153"/>
                  </a:lnTo>
                  <a:lnTo>
                    <a:pt x="0" y="0"/>
                  </a:lnTo>
                  <a:lnTo>
                    <a:pt x="0" y="62355"/>
                  </a:lnTo>
                  <a:lnTo>
                    <a:pt x="0" y="124711"/>
                  </a:lnTo>
                  <a:lnTo>
                    <a:pt x="0" y="187067"/>
                  </a:lnTo>
                  <a:lnTo>
                    <a:pt x="0" y="249423"/>
                  </a:lnTo>
                  <a:lnTo>
                    <a:pt x="0" y="311778"/>
                  </a:lnTo>
                  <a:lnTo>
                    <a:pt x="0" y="374134"/>
                  </a:lnTo>
                  <a:lnTo>
                    <a:pt x="0" y="436490"/>
                  </a:lnTo>
                  <a:lnTo>
                    <a:pt x="0" y="498846"/>
                  </a:lnTo>
                  <a:lnTo>
                    <a:pt x="0" y="561201"/>
                  </a:lnTo>
                  <a:lnTo>
                    <a:pt x="0" y="623557"/>
                  </a:lnTo>
                  <a:lnTo>
                    <a:pt x="0" y="685913"/>
                  </a:lnTo>
                  <a:lnTo>
                    <a:pt x="0" y="748269"/>
                  </a:lnTo>
                  <a:lnTo>
                    <a:pt x="0" y="810625"/>
                  </a:lnTo>
                  <a:lnTo>
                    <a:pt x="0" y="872980"/>
                  </a:lnTo>
                  <a:lnTo>
                    <a:pt x="0" y="935336"/>
                  </a:lnTo>
                  <a:lnTo>
                    <a:pt x="0" y="997692"/>
                  </a:lnTo>
                  <a:lnTo>
                    <a:pt x="0" y="1060048"/>
                  </a:lnTo>
                  <a:lnTo>
                    <a:pt x="0" y="1122403"/>
                  </a:lnTo>
                  <a:lnTo>
                    <a:pt x="0" y="1184759"/>
                  </a:lnTo>
                  <a:lnTo>
                    <a:pt x="0" y="1247115"/>
                  </a:lnTo>
                  <a:lnTo>
                    <a:pt x="0" y="1309471"/>
                  </a:lnTo>
                  <a:lnTo>
                    <a:pt x="0" y="1371827"/>
                  </a:lnTo>
                  <a:lnTo>
                    <a:pt x="0" y="1434182"/>
                  </a:lnTo>
                  <a:lnTo>
                    <a:pt x="0" y="1496538"/>
                  </a:lnTo>
                  <a:lnTo>
                    <a:pt x="0" y="1558894"/>
                  </a:lnTo>
                  <a:lnTo>
                    <a:pt x="0" y="1621250"/>
                  </a:lnTo>
                  <a:lnTo>
                    <a:pt x="0" y="1683605"/>
                  </a:lnTo>
                  <a:lnTo>
                    <a:pt x="0" y="1745961"/>
                  </a:lnTo>
                  <a:close/>
                </a:path>
              </a:pathLst>
            </a:custGeom>
            <a:solidFill>
              <a:srgbClr val="FF61CC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4453612" y="2136634"/>
              <a:ext cx="1427498" cy="1644790"/>
            </a:xfrm>
            <a:custGeom>
              <a:avLst/>
              <a:pathLst>
                <a:path w="1427498" h="1644790">
                  <a:moveTo>
                    <a:pt x="0" y="1644790"/>
                  </a:moveTo>
                  <a:lnTo>
                    <a:pt x="49224" y="1606512"/>
                  </a:lnTo>
                  <a:lnTo>
                    <a:pt x="98448" y="1568234"/>
                  </a:lnTo>
                  <a:lnTo>
                    <a:pt x="147672" y="1529955"/>
                  </a:lnTo>
                  <a:lnTo>
                    <a:pt x="196896" y="1491677"/>
                  </a:lnTo>
                  <a:lnTo>
                    <a:pt x="246120" y="1453399"/>
                  </a:lnTo>
                  <a:lnTo>
                    <a:pt x="295344" y="1415120"/>
                  </a:lnTo>
                  <a:lnTo>
                    <a:pt x="344568" y="1376842"/>
                  </a:lnTo>
                  <a:lnTo>
                    <a:pt x="393792" y="1338563"/>
                  </a:lnTo>
                  <a:lnTo>
                    <a:pt x="443016" y="1300285"/>
                  </a:lnTo>
                  <a:lnTo>
                    <a:pt x="492240" y="1262007"/>
                  </a:lnTo>
                  <a:lnTo>
                    <a:pt x="541464" y="1223728"/>
                  </a:lnTo>
                  <a:lnTo>
                    <a:pt x="590688" y="1185450"/>
                  </a:lnTo>
                  <a:lnTo>
                    <a:pt x="639912" y="1147172"/>
                  </a:lnTo>
                  <a:lnTo>
                    <a:pt x="689137" y="1108893"/>
                  </a:lnTo>
                  <a:lnTo>
                    <a:pt x="738361" y="1070615"/>
                  </a:lnTo>
                  <a:lnTo>
                    <a:pt x="787585" y="1032337"/>
                  </a:lnTo>
                  <a:lnTo>
                    <a:pt x="836809" y="994058"/>
                  </a:lnTo>
                  <a:lnTo>
                    <a:pt x="886033" y="955780"/>
                  </a:lnTo>
                  <a:lnTo>
                    <a:pt x="935257" y="917501"/>
                  </a:lnTo>
                  <a:lnTo>
                    <a:pt x="984481" y="879223"/>
                  </a:lnTo>
                  <a:lnTo>
                    <a:pt x="1033705" y="840945"/>
                  </a:lnTo>
                  <a:lnTo>
                    <a:pt x="1082929" y="802666"/>
                  </a:lnTo>
                  <a:lnTo>
                    <a:pt x="1132153" y="764388"/>
                  </a:lnTo>
                  <a:lnTo>
                    <a:pt x="1181377" y="726110"/>
                  </a:lnTo>
                  <a:lnTo>
                    <a:pt x="1230601" y="687831"/>
                  </a:lnTo>
                  <a:lnTo>
                    <a:pt x="1279825" y="649553"/>
                  </a:lnTo>
                  <a:lnTo>
                    <a:pt x="1329050" y="611275"/>
                  </a:lnTo>
                  <a:lnTo>
                    <a:pt x="1378274" y="572996"/>
                  </a:lnTo>
                  <a:lnTo>
                    <a:pt x="1427498" y="534718"/>
                  </a:lnTo>
                  <a:lnTo>
                    <a:pt x="1388500" y="486309"/>
                  </a:lnTo>
                  <a:lnTo>
                    <a:pt x="1347861" y="439269"/>
                  </a:lnTo>
                  <a:lnTo>
                    <a:pt x="1305629" y="393653"/>
                  </a:lnTo>
                  <a:lnTo>
                    <a:pt x="1261854" y="349516"/>
                  </a:lnTo>
                  <a:lnTo>
                    <a:pt x="1216588" y="306910"/>
                  </a:lnTo>
                  <a:lnTo>
                    <a:pt x="1169885" y="265885"/>
                  </a:lnTo>
                  <a:lnTo>
                    <a:pt x="1121799" y="226489"/>
                  </a:lnTo>
                  <a:lnTo>
                    <a:pt x="1072387" y="188769"/>
                  </a:lnTo>
                  <a:lnTo>
                    <a:pt x="1021708" y="152770"/>
                  </a:lnTo>
                  <a:lnTo>
                    <a:pt x="969821" y="118534"/>
                  </a:lnTo>
                  <a:lnTo>
                    <a:pt x="916789" y="86102"/>
                  </a:lnTo>
                  <a:lnTo>
                    <a:pt x="862673" y="55512"/>
                  </a:lnTo>
                  <a:lnTo>
                    <a:pt x="807538" y="26800"/>
                  </a:lnTo>
                  <a:lnTo>
                    <a:pt x="751448" y="0"/>
                  </a:lnTo>
                  <a:lnTo>
                    <a:pt x="725536" y="56716"/>
                  </a:lnTo>
                  <a:lnTo>
                    <a:pt x="699624" y="113433"/>
                  </a:lnTo>
                  <a:lnTo>
                    <a:pt x="673712" y="170150"/>
                  </a:lnTo>
                  <a:lnTo>
                    <a:pt x="647800" y="226867"/>
                  </a:lnTo>
                  <a:lnTo>
                    <a:pt x="621888" y="283584"/>
                  </a:lnTo>
                  <a:lnTo>
                    <a:pt x="595976" y="340301"/>
                  </a:lnTo>
                  <a:lnTo>
                    <a:pt x="570064" y="397018"/>
                  </a:lnTo>
                  <a:lnTo>
                    <a:pt x="544152" y="453735"/>
                  </a:lnTo>
                  <a:lnTo>
                    <a:pt x="518240" y="510452"/>
                  </a:lnTo>
                  <a:lnTo>
                    <a:pt x="492328" y="567169"/>
                  </a:lnTo>
                  <a:lnTo>
                    <a:pt x="466416" y="623886"/>
                  </a:lnTo>
                  <a:lnTo>
                    <a:pt x="440504" y="680603"/>
                  </a:lnTo>
                  <a:lnTo>
                    <a:pt x="414592" y="737320"/>
                  </a:lnTo>
                  <a:lnTo>
                    <a:pt x="388680" y="794036"/>
                  </a:lnTo>
                  <a:lnTo>
                    <a:pt x="362768" y="850753"/>
                  </a:lnTo>
                  <a:lnTo>
                    <a:pt x="336856" y="907470"/>
                  </a:lnTo>
                  <a:lnTo>
                    <a:pt x="310944" y="964187"/>
                  </a:lnTo>
                  <a:lnTo>
                    <a:pt x="285032" y="1020904"/>
                  </a:lnTo>
                  <a:lnTo>
                    <a:pt x="259120" y="1077621"/>
                  </a:lnTo>
                  <a:lnTo>
                    <a:pt x="233208" y="1134338"/>
                  </a:lnTo>
                  <a:lnTo>
                    <a:pt x="207296" y="1191055"/>
                  </a:lnTo>
                  <a:lnTo>
                    <a:pt x="181384" y="1247772"/>
                  </a:lnTo>
                  <a:lnTo>
                    <a:pt x="155472" y="1304489"/>
                  </a:lnTo>
                  <a:lnTo>
                    <a:pt x="129560" y="1361206"/>
                  </a:lnTo>
                  <a:lnTo>
                    <a:pt x="103648" y="1417923"/>
                  </a:lnTo>
                  <a:lnTo>
                    <a:pt x="77736" y="1474640"/>
                  </a:lnTo>
                  <a:lnTo>
                    <a:pt x="51824" y="1531356"/>
                  </a:lnTo>
                  <a:lnTo>
                    <a:pt x="25912" y="1588073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4453612" y="2671352"/>
              <a:ext cx="1792224" cy="1110072"/>
            </a:xfrm>
            <a:custGeom>
              <a:avLst/>
              <a:pathLst>
                <a:path w="1792224" h="1110072">
                  <a:moveTo>
                    <a:pt x="0" y="1110072"/>
                  </a:moveTo>
                  <a:lnTo>
                    <a:pt x="61800" y="1101772"/>
                  </a:lnTo>
                  <a:lnTo>
                    <a:pt x="123601" y="1093471"/>
                  </a:lnTo>
                  <a:lnTo>
                    <a:pt x="185402" y="1085171"/>
                  </a:lnTo>
                  <a:lnTo>
                    <a:pt x="247203" y="1076870"/>
                  </a:lnTo>
                  <a:lnTo>
                    <a:pt x="309004" y="1068570"/>
                  </a:lnTo>
                  <a:lnTo>
                    <a:pt x="370805" y="1060270"/>
                  </a:lnTo>
                  <a:lnTo>
                    <a:pt x="432606" y="1051969"/>
                  </a:lnTo>
                  <a:lnTo>
                    <a:pt x="494406" y="1043669"/>
                  </a:lnTo>
                  <a:lnTo>
                    <a:pt x="556207" y="1035369"/>
                  </a:lnTo>
                  <a:lnTo>
                    <a:pt x="618008" y="1027068"/>
                  </a:lnTo>
                  <a:lnTo>
                    <a:pt x="679809" y="1018768"/>
                  </a:lnTo>
                  <a:lnTo>
                    <a:pt x="741610" y="1010467"/>
                  </a:lnTo>
                  <a:lnTo>
                    <a:pt x="803411" y="1002167"/>
                  </a:lnTo>
                  <a:lnTo>
                    <a:pt x="865212" y="993867"/>
                  </a:lnTo>
                  <a:lnTo>
                    <a:pt x="927012" y="985566"/>
                  </a:lnTo>
                  <a:lnTo>
                    <a:pt x="988813" y="977266"/>
                  </a:lnTo>
                  <a:lnTo>
                    <a:pt x="1050614" y="968966"/>
                  </a:lnTo>
                  <a:lnTo>
                    <a:pt x="1112415" y="960665"/>
                  </a:lnTo>
                  <a:lnTo>
                    <a:pt x="1174216" y="952365"/>
                  </a:lnTo>
                  <a:lnTo>
                    <a:pt x="1236017" y="944064"/>
                  </a:lnTo>
                  <a:lnTo>
                    <a:pt x="1297818" y="935764"/>
                  </a:lnTo>
                  <a:lnTo>
                    <a:pt x="1359618" y="927464"/>
                  </a:lnTo>
                  <a:lnTo>
                    <a:pt x="1421419" y="919163"/>
                  </a:lnTo>
                  <a:lnTo>
                    <a:pt x="1483220" y="910863"/>
                  </a:lnTo>
                  <a:lnTo>
                    <a:pt x="1545021" y="902563"/>
                  </a:lnTo>
                  <a:lnTo>
                    <a:pt x="1606822" y="894262"/>
                  </a:lnTo>
                  <a:lnTo>
                    <a:pt x="1668623" y="885962"/>
                  </a:lnTo>
                  <a:lnTo>
                    <a:pt x="1730424" y="877661"/>
                  </a:lnTo>
                  <a:lnTo>
                    <a:pt x="1792224" y="869361"/>
                  </a:lnTo>
                  <a:lnTo>
                    <a:pt x="1782654" y="806503"/>
                  </a:lnTo>
                  <a:lnTo>
                    <a:pt x="1770880" y="744020"/>
                  </a:lnTo>
                  <a:lnTo>
                    <a:pt x="1756917" y="681990"/>
                  </a:lnTo>
                  <a:lnTo>
                    <a:pt x="1740781" y="620489"/>
                  </a:lnTo>
                  <a:lnTo>
                    <a:pt x="1722493" y="559593"/>
                  </a:lnTo>
                  <a:lnTo>
                    <a:pt x="1702076" y="499378"/>
                  </a:lnTo>
                  <a:lnTo>
                    <a:pt x="1679554" y="439917"/>
                  </a:lnTo>
                  <a:lnTo>
                    <a:pt x="1654956" y="381286"/>
                  </a:lnTo>
                  <a:lnTo>
                    <a:pt x="1628312" y="323555"/>
                  </a:lnTo>
                  <a:lnTo>
                    <a:pt x="1599655" y="266796"/>
                  </a:lnTo>
                  <a:lnTo>
                    <a:pt x="1569020" y="211081"/>
                  </a:lnTo>
                  <a:lnTo>
                    <a:pt x="1536446" y="156476"/>
                  </a:lnTo>
                  <a:lnTo>
                    <a:pt x="1501972" y="103051"/>
                  </a:lnTo>
                  <a:lnTo>
                    <a:pt x="1465641" y="50870"/>
                  </a:lnTo>
                  <a:lnTo>
                    <a:pt x="1427498" y="0"/>
                  </a:lnTo>
                  <a:lnTo>
                    <a:pt x="1378274" y="38278"/>
                  </a:lnTo>
                  <a:lnTo>
                    <a:pt x="1329050" y="76556"/>
                  </a:lnTo>
                  <a:lnTo>
                    <a:pt x="1279825" y="114835"/>
                  </a:lnTo>
                  <a:lnTo>
                    <a:pt x="1230601" y="153113"/>
                  </a:lnTo>
                  <a:lnTo>
                    <a:pt x="1181377" y="191391"/>
                  </a:lnTo>
                  <a:lnTo>
                    <a:pt x="1132153" y="229670"/>
                  </a:lnTo>
                  <a:lnTo>
                    <a:pt x="1082929" y="267948"/>
                  </a:lnTo>
                  <a:lnTo>
                    <a:pt x="1033705" y="306226"/>
                  </a:lnTo>
                  <a:lnTo>
                    <a:pt x="984481" y="344505"/>
                  </a:lnTo>
                  <a:lnTo>
                    <a:pt x="935257" y="382783"/>
                  </a:lnTo>
                  <a:lnTo>
                    <a:pt x="886033" y="421061"/>
                  </a:lnTo>
                  <a:lnTo>
                    <a:pt x="836809" y="459340"/>
                  </a:lnTo>
                  <a:lnTo>
                    <a:pt x="787585" y="497618"/>
                  </a:lnTo>
                  <a:lnTo>
                    <a:pt x="738361" y="535897"/>
                  </a:lnTo>
                  <a:lnTo>
                    <a:pt x="689137" y="574175"/>
                  </a:lnTo>
                  <a:lnTo>
                    <a:pt x="639912" y="612453"/>
                  </a:lnTo>
                  <a:lnTo>
                    <a:pt x="590688" y="650732"/>
                  </a:lnTo>
                  <a:lnTo>
                    <a:pt x="541464" y="689010"/>
                  </a:lnTo>
                  <a:lnTo>
                    <a:pt x="492240" y="727288"/>
                  </a:lnTo>
                  <a:lnTo>
                    <a:pt x="443016" y="765567"/>
                  </a:lnTo>
                  <a:lnTo>
                    <a:pt x="393792" y="803845"/>
                  </a:lnTo>
                  <a:lnTo>
                    <a:pt x="344568" y="842123"/>
                  </a:lnTo>
                  <a:lnTo>
                    <a:pt x="295344" y="880402"/>
                  </a:lnTo>
                  <a:lnTo>
                    <a:pt x="246120" y="918680"/>
                  </a:lnTo>
                  <a:lnTo>
                    <a:pt x="196896" y="956959"/>
                  </a:lnTo>
                  <a:lnTo>
                    <a:pt x="147672" y="995237"/>
                  </a:lnTo>
                  <a:lnTo>
                    <a:pt x="98448" y="1033515"/>
                  </a:lnTo>
                  <a:lnTo>
                    <a:pt x="49224" y="1071794"/>
                  </a:lnTo>
                  <a:close/>
                </a:path>
              </a:pathLst>
            </a:custGeom>
            <a:solidFill>
              <a:srgbClr val="00A9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4453612" y="3540714"/>
              <a:ext cx="1808303" cy="1137977"/>
            </a:xfrm>
            <a:custGeom>
              <a:avLst/>
              <a:pathLst>
                <a:path w="1808303" h="1137977">
                  <a:moveTo>
                    <a:pt x="0" y="240710"/>
                  </a:moveTo>
                  <a:lnTo>
                    <a:pt x="54138" y="271651"/>
                  </a:lnTo>
                  <a:lnTo>
                    <a:pt x="108276" y="302591"/>
                  </a:lnTo>
                  <a:lnTo>
                    <a:pt x="162414" y="333531"/>
                  </a:lnTo>
                  <a:lnTo>
                    <a:pt x="216552" y="364471"/>
                  </a:lnTo>
                  <a:lnTo>
                    <a:pt x="270691" y="395412"/>
                  </a:lnTo>
                  <a:lnTo>
                    <a:pt x="324829" y="426352"/>
                  </a:lnTo>
                  <a:lnTo>
                    <a:pt x="378967" y="457292"/>
                  </a:lnTo>
                  <a:lnTo>
                    <a:pt x="433105" y="488232"/>
                  </a:lnTo>
                  <a:lnTo>
                    <a:pt x="487243" y="519172"/>
                  </a:lnTo>
                  <a:lnTo>
                    <a:pt x="541382" y="550113"/>
                  </a:lnTo>
                  <a:lnTo>
                    <a:pt x="595520" y="581053"/>
                  </a:lnTo>
                  <a:lnTo>
                    <a:pt x="649658" y="611993"/>
                  </a:lnTo>
                  <a:lnTo>
                    <a:pt x="703796" y="642933"/>
                  </a:lnTo>
                  <a:lnTo>
                    <a:pt x="757934" y="673874"/>
                  </a:lnTo>
                  <a:lnTo>
                    <a:pt x="812073" y="704814"/>
                  </a:lnTo>
                  <a:lnTo>
                    <a:pt x="866211" y="735754"/>
                  </a:lnTo>
                  <a:lnTo>
                    <a:pt x="920349" y="766694"/>
                  </a:lnTo>
                  <a:lnTo>
                    <a:pt x="974487" y="797634"/>
                  </a:lnTo>
                  <a:lnTo>
                    <a:pt x="1028625" y="828575"/>
                  </a:lnTo>
                  <a:lnTo>
                    <a:pt x="1082764" y="859515"/>
                  </a:lnTo>
                  <a:lnTo>
                    <a:pt x="1136902" y="890455"/>
                  </a:lnTo>
                  <a:lnTo>
                    <a:pt x="1191040" y="921395"/>
                  </a:lnTo>
                  <a:lnTo>
                    <a:pt x="1245178" y="952336"/>
                  </a:lnTo>
                  <a:lnTo>
                    <a:pt x="1299316" y="983276"/>
                  </a:lnTo>
                  <a:lnTo>
                    <a:pt x="1353455" y="1014216"/>
                  </a:lnTo>
                  <a:lnTo>
                    <a:pt x="1407593" y="1045156"/>
                  </a:lnTo>
                  <a:lnTo>
                    <a:pt x="1461731" y="1076097"/>
                  </a:lnTo>
                  <a:lnTo>
                    <a:pt x="1515869" y="1107037"/>
                  </a:lnTo>
                  <a:lnTo>
                    <a:pt x="1570007" y="1137977"/>
                  </a:lnTo>
                  <a:lnTo>
                    <a:pt x="1599899" y="1083523"/>
                  </a:lnTo>
                  <a:lnTo>
                    <a:pt x="1627903" y="1028075"/>
                  </a:lnTo>
                  <a:lnTo>
                    <a:pt x="1653986" y="971698"/>
                  </a:lnTo>
                  <a:lnTo>
                    <a:pt x="1678117" y="914458"/>
                  </a:lnTo>
                  <a:lnTo>
                    <a:pt x="1700267" y="856422"/>
                  </a:lnTo>
                  <a:lnTo>
                    <a:pt x="1720412" y="797661"/>
                  </a:lnTo>
                  <a:lnTo>
                    <a:pt x="1738526" y="738242"/>
                  </a:lnTo>
                  <a:lnTo>
                    <a:pt x="1754589" y="678236"/>
                  </a:lnTo>
                  <a:lnTo>
                    <a:pt x="1768581" y="617714"/>
                  </a:lnTo>
                  <a:lnTo>
                    <a:pt x="1780486" y="556747"/>
                  </a:lnTo>
                  <a:lnTo>
                    <a:pt x="1790290" y="495407"/>
                  </a:lnTo>
                  <a:lnTo>
                    <a:pt x="1797982" y="433766"/>
                  </a:lnTo>
                  <a:lnTo>
                    <a:pt x="1803552" y="371898"/>
                  </a:lnTo>
                  <a:lnTo>
                    <a:pt x="1806994" y="309874"/>
                  </a:lnTo>
                  <a:lnTo>
                    <a:pt x="1808303" y="247770"/>
                  </a:lnTo>
                  <a:lnTo>
                    <a:pt x="1807479" y="185656"/>
                  </a:lnTo>
                  <a:lnTo>
                    <a:pt x="1804521" y="123608"/>
                  </a:lnTo>
                  <a:lnTo>
                    <a:pt x="1799435" y="61698"/>
                  </a:lnTo>
                  <a:lnTo>
                    <a:pt x="1792224" y="0"/>
                  </a:lnTo>
                  <a:lnTo>
                    <a:pt x="1730424" y="8300"/>
                  </a:lnTo>
                  <a:lnTo>
                    <a:pt x="1668623" y="16600"/>
                  </a:lnTo>
                  <a:lnTo>
                    <a:pt x="1606822" y="24901"/>
                  </a:lnTo>
                  <a:lnTo>
                    <a:pt x="1545021" y="33201"/>
                  </a:lnTo>
                  <a:lnTo>
                    <a:pt x="1483220" y="41501"/>
                  </a:lnTo>
                  <a:lnTo>
                    <a:pt x="1421419" y="49802"/>
                  </a:lnTo>
                  <a:lnTo>
                    <a:pt x="1359618" y="58102"/>
                  </a:lnTo>
                  <a:lnTo>
                    <a:pt x="1297818" y="66402"/>
                  </a:lnTo>
                  <a:lnTo>
                    <a:pt x="1236017" y="74703"/>
                  </a:lnTo>
                  <a:lnTo>
                    <a:pt x="1174216" y="83003"/>
                  </a:lnTo>
                  <a:lnTo>
                    <a:pt x="1112415" y="91304"/>
                  </a:lnTo>
                  <a:lnTo>
                    <a:pt x="1050614" y="99604"/>
                  </a:lnTo>
                  <a:lnTo>
                    <a:pt x="988813" y="107904"/>
                  </a:lnTo>
                  <a:lnTo>
                    <a:pt x="927012" y="116205"/>
                  </a:lnTo>
                  <a:lnTo>
                    <a:pt x="865212" y="124505"/>
                  </a:lnTo>
                  <a:lnTo>
                    <a:pt x="803411" y="132805"/>
                  </a:lnTo>
                  <a:lnTo>
                    <a:pt x="741610" y="141106"/>
                  </a:lnTo>
                  <a:lnTo>
                    <a:pt x="679809" y="149406"/>
                  </a:lnTo>
                  <a:lnTo>
                    <a:pt x="618008" y="157707"/>
                  </a:lnTo>
                  <a:lnTo>
                    <a:pt x="556207" y="166007"/>
                  </a:lnTo>
                  <a:lnTo>
                    <a:pt x="494406" y="174307"/>
                  </a:lnTo>
                  <a:lnTo>
                    <a:pt x="432606" y="182608"/>
                  </a:lnTo>
                  <a:lnTo>
                    <a:pt x="370805" y="190908"/>
                  </a:lnTo>
                  <a:lnTo>
                    <a:pt x="309004" y="199208"/>
                  </a:lnTo>
                  <a:lnTo>
                    <a:pt x="247203" y="207509"/>
                  </a:lnTo>
                  <a:lnTo>
                    <a:pt x="185402" y="215809"/>
                  </a:lnTo>
                  <a:lnTo>
                    <a:pt x="123601" y="224110"/>
                  </a:lnTo>
                  <a:lnTo>
                    <a:pt x="61800" y="232410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4453612" y="3781425"/>
              <a:ext cx="1570007" cy="1756209"/>
            </a:xfrm>
            <a:custGeom>
              <a:avLst/>
              <a:pathLst>
                <a:path w="1570007" h="1756209">
                  <a:moveTo>
                    <a:pt x="0" y="0"/>
                  </a:moveTo>
                  <a:lnTo>
                    <a:pt x="14861" y="60558"/>
                  </a:lnTo>
                  <a:lnTo>
                    <a:pt x="29722" y="121117"/>
                  </a:lnTo>
                  <a:lnTo>
                    <a:pt x="44583" y="181676"/>
                  </a:lnTo>
                  <a:lnTo>
                    <a:pt x="59445" y="242235"/>
                  </a:lnTo>
                  <a:lnTo>
                    <a:pt x="74306" y="302794"/>
                  </a:lnTo>
                  <a:lnTo>
                    <a:pt x="89167" y="363353"/>
                  </a:lnTo>
                  <a:lnTo>
                    <a:pt x="104029" y="423912"/>
                  </a:lnTo>
                  <a:lnTo>
                    <a:pt x="118890" y="484471"/>
                  </a:lnTo>
                  <a:lnTo>
                    <a:pt x="133751" y="545030"/>
                  </a:lnTo>
                  <a:lnTo>
                    <a:pt x="148612" y="605589"/>
                  </a:lnTo>
                  <a:lnTo>
                    <a:pt x="163474" y="666148"/>
                  </a:lnTo>
                  <a:lnTo>
                    <a:pt x="178335" y="726707"/>
                  </a:lnTo>
                  <a:lnTo>
                    <a:pt x="193196" y="787266"/>
                  </a:lnTo>
                  <a:lnTo>
                    <a:pt x="208058" y="847825"/>
                  </a:lnTo>
                  <a:lnTo>
                    <a:pt x="222919" y="908384"/>
                  </a:lnTo>
                  <a:lnTo>
                    <a:pt x="237780" y="968942"/>
                  </a:lnTo>
                  <a:lnTo>
                    <a:pt x="252642" y="1029501"/>
                  </a:lnTo>
                  <a:lnTo>
                    <a:pt x="267503" y="1090060"/>
                  </a:lnTo>
                  <a:lnTo>
                    <a:pt x="282364" y="1150619"/>
                  </a:lnTo>
                  <a:lnTo>
                    <a:pt x="297225" y="1211178"/>
                  </a:lnTo>
                  <a:lnTo>
                    <a:pt x="312087" y="1271737"/>
                  </a:lnTo>
                  <a:lnTo>
                    <a:pt x="326948" y="1332296"/>
                  </a:lnTo>
                  <a:lnTo>
                    <a:pt x="341809" y="1392855"/>
                  </a:lnTo>
                  <a:lnTo>
                    <a:pt x="356671" y="1453414"/>
                  </a:lnTo>
                  <a:lnTo>
                    <a:pt x="371532" y="1513973"/>
                  </a:lnTo>
                  <a:lnTo>
                    <a:pt x="386393" y="1574532"/>
                  </a:lnTo>
                  <a:lnTo>
                    <a:pt x="401254" y="1635091"/>
                  </a:lnTo>
                  <a:lnTo>
                    <a:pt x="416116" y="1695650"/>
                  </a:lnTo>
                  <a:lnTo>
                    <a:pt x="430977" y="1756209"/>
                  </a:lnTo>
                  <a:lnTo>
                    <a:pt x="492618" y="1739925"/>
                  </a:lnTo>
                  <a:lnTo>
                    <a:pt x="553646" y="1721478"/>
                  </a:lnTo>
                  <a:lnTo>
                    <a:pt x="613986" y="1700891"/>
                  </a:lnTo>
                  <a:lnTo>
                    <a:pt x="673563" y="1678190"/>
                  </a:lnTo>
                  <a:lnTo>
                    <a:pt x="732303" y="1653403"/>
                  </a:lnTo>
                  <a:lnTo>
                    <a:pt x="790132" y="1626561"/>
                  </a:lnTo>
                  <a:lnTo>
                    <a:pt x="846979" y="1597697"/>
                  </a:lnTo>
                  <a:lnTo>
                    <a:pt x="902774" y="1566847"/>
                  </a:lnTo>
                  <a:lnTo>
                    <a:pt x="957446" y="1534049"/>
                  </a:lnTo>
                  <a:lnTo>
                    <a:pt x="1010928" y="1499345"/>
                  </a:lnTo>
                  <a:lnTo>
                    <a:pt x="1063153" y="1462776"/>
                  </a:lnTo>
                  <a:lnTo>
                    <a:pt x="1114057" y="1424390"/>
                  </a:lnTo>
                  <a:lnTo>
                    <a:pt x="1163576" y="1384232"/>
                  </a:lnTo>
                  <a:lnTo>
                    <a:pt x="1211649" y="1342355"/>
                  </a:lnTo>
                  <a:lnTo>
                    <a:pt x="1258216" y="1298808"/>
                  </a:lnTo>
                  <a:lnTo>
                    <a:pt x="1303218" y="1253647"/>
                  </a:lnTo>
                  <a:lnTo>
                    <a:pt x="1346601" y="1206928"/>
                  </a:lnTo>
                  <a:lnTo>
                    <a:pt x="1388310" y="1158708"/>
                  </a:lnTo>
                  <a:lnTo>
                    <a:pt x="1428293" y="1109049"/>
                  </a:lnTo>
                  <a:lnTo>
                    <a:pt x="1466500" y="1058010"/>
                  </a:lnTo>
                  <a:lnTo>
                    <a:pt x="1502885" y="1005657"/>
                  </a:lnTo>
                  <a:lnTo>
                    <a:pt x="1537402" y="952053"/>
                  </a:lnTo>
                  <a:lnTo>
                    <a:pt x="1570007" y="897266"/>
                  </a:lnTo>
                  <a:lnTo>
                    <a:pt x="1515869" y="866326"/>
                  </a:lnTo>
                  <a:lnTo>
                    <a:pt x="1461731" y="835386"/>
                  </a:lnTo>
                  <a:lnTo>
                    <a:pt x="1407593" y="804445"/>
                  </a:lnTo>
                  <a:lnTo>
                    <a:pt x="1353455" y="773505"/>
                  </a:lnTo>
                  <a:lnTo>
                    <a:pt x="1299316" y="742565"/>
                  </a:lnTo>
                  <a:lnTo>
                    <a:pt x="1245178" y="711625"/>
                  </a:lnTo>
                  <a:lnTo>
                    <a:pt x="1191040" y="680685"/>
                  </a:lnTo>
                  <a:lnTo>
                    <a:pt x="1136902" y="649744"/>
                  </a:lnTo>
                  <a:lnTo>
                    <a:pt x="1082764" y="618804"/>
                  </a:lnTo>
                  <a:lnTo>
                    <a:pt x="1028625" y="587864"/>
                  </a:lnTo>
                  <a:lnTo>
                    <a:pt x="974487" y="556924"/>
                  </a:lnTo>
                  <a:lnTo>
                    <a:pt x="920349" y="525983"/>
                  </a:lnTo>
                  <a:lnTo>
                    <a:pt x="866211" y="495043"/>
                  </a:lnTo>
                  <a:lnTo>
                    <a:pt x="812073" y="464103"/>
                  </a:lnTo>
                  <a:lnTo>
                    <a:pt x="757934" y="433163"/>
                  </a:lnTo>
                  <a:lnTo>
                    <a:pt x="703796" y="402222"/>
                  </a:lnTo>
                  <a:lnTo>
                    <a:pt x="649658" y="371282"/>
                  </a:lnTo>
                  <a:lnTo>
                    <a:pt x="595520" y="340342"/>
                  </a:lnTo>
                  <a:lnTo>
                    <a:pt x="541382" y="309402"/>
                  </a:lnTo>
                  <a:lnTo>
                    <a:pt x="487243" y="278462"/>
                  </a:lnTo>
                  <a:lnTo>
                    <a:pt x="433105" y="247521"/>
                  </a:lnTo>
                  <a:lnTo>
                    <a:pt x="378967" y="216581"/>
                  </a:lnTo>
                  <a:lnTo>
                    <a:pt x="324829" y="185641"/>
                  </a:lnTo>
                  <a:lnTo>
                    <a:pt x="270691" y="154701"/>
                  </a:lnTo>
                  <a:lnTo>
                    <a:pt x="216552" y="123760"/>
                  </a:lnTo>
                  <a:lnTo>
                    <a:pt x="162414" y="92820"/>
                  </a:lnTo>
                  <a:lnTo>
                    <a:pt x="108276" y="61880"/>
                  </a:lnTo>
                  <a:lnTo>
                    <a:pt x="54138" y="30940"/>
                  </a:lnTo>
                  <a:close/>
                </a:path>
              </a:pathLst>
            </a:custGeom>
            <a:solidFill>
              <a:srgbClr val="00BE67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3408146" y="3781425"/>
              <a:ext cx="1476443" cy="1808317"/>
            </a:xfrm>
            <a:custGeom>
              <a:avLst/>
              <a:pathLst>
                <a:path w="1476443" h="1808317">
                  <a:moveTo>
                    <a:pt x="1045466" y="0"/>
                  </a:moveTo>
                  <a:lnTo>
                    <a:pt x="1009415" y="50878"/>
                  </a:lnTo>
                  <a:lnTo>
                    <a:pt x="973365" y="101756"/>
                  </a:lnTo>
                  <a:lnTo>
                    <a:pt x="937314" y="152634"/>
                  </a:lnTo>
                  <a:lnTo>
                    <a:pt x="901263" y="203513"/>
                  </a:lnTo>
                  <a:lnTo>
                    <a:pt x="865213" y="254391"/>
                  </a:lnTo>
                  <a:lnTo>
                    <a:pt x="829162" y="305269"/>
                  </a:lnTo>
                  <a:lnTo>
                    <a:pt x="793112" y="356147"/>
                  </a:lnTo>
                  <a:lnTo>
                    <a:pt x="757061" y="407026"/>
                  </a:lnTo>
                  <a:lnTo>
                    <a:pt x="721011" y="457904"/>
                  </a:lnTo>
                  <a:lnTo>
                    <a:pt x="684960" y="508782"/>
                  </a:lnTo>
                  <a:lnTo>
                    <a:pt x="648910" y="559661"/>
                  </a:lnTo>
                  <a:lnTo>
                    <a:pt x="612859" y="610539"/>
                  </a:lnTo>
                  <a:lnTo>
                    <a:pt x="576808" y="661417"/>
                  </a:lnTo>
                  <a:lnTo>
                    <a:pt x="540758" y="712295"/>
                  </a:lnTo>
                  <a:lnTo>
                    <a:pt x="504707" y="763174"/>
                  </a:lnTo>
                  <a:lnTo>
                    <a:pt x="468657" y="814052"/>
                  </a:lnTo>
                  <a:lnTo>
                    <a:pt x="432606" y="864930"/>
                  </a:lnTo>
                  <a:lnTo>
                    <a:pt x="396556" y="915809"/>
                  </a:lnTo>
                  <a:lnTo>
                    <a:pt x="360505" y="966687"/>
                  </a:lnTo>
                  <a:lnTo>
                    <a:pt x="324455" y="1017565"/>
                  </a:lnTo>
                  <a:lnTo>
                    <a:pt x="288404" y="1068443"/>
                  </a:lnTo>
                  <a:lnTo>
                    <a:pt x="252353" y="1119322"/>
                  </a:lnTo>
                  <a:lnTo>
                    <a:pt x="216303" y="1170200"/>
                  </a:lnTo>
                  <a:lnTo>
                    <a:pt x="180252" y="1221078"/>
                  </a:lnTo>
                  <a:lnTo>
                    <a:pt x="144202" y="1271957"/>
                  </a:lnTo>
                  <a:lnTo>
                    <a:pt x="108151" y="1322835"/>
                  </a:lnTo>
                  <a:lnTo>
                    <a:pt x="72101" y="1373713"/>
                  </a:lnTo>
                  <a:lnTo>
                    <a:pt x="36050" y="1424591"/>
                  </a:lnTo>
                  <a:lnTo>
                    <a:pt x="0" y="1475470"/>
                  </a:lnTo>
                  <a:lnTo>
                    <a:pt x="51189" y="1510438"/>
                  </a:lnTo>
                  <a:lnTo>
                    <a:pt x="103547" y="1543632"/>
                  </a:lnTo>
                  <a:lnTo>
                    <a:pt x="157012" y="1575011"/>
                  </a:lnTo>
                  <a:lnTo>
                    <a:pt x="211521" y="1604539"/>
                  </a:lnTo>
                  <a:lnTo>
                    <a:pt x="267010" y="1632182"/>
                  </a:lnTo>
                  <a:lnTo>
                    <a:pt x="323414" y="1657906"/>
                  </a:lnTo>
                  <a:lnTo>
                    <a:pt x="380667" y="1681681"/>
                  </a:lnTo>
                  <a:lnTo>
                    <a:pt x="438701" y="1703481"/>
                  </a:lnTo>
                  <a:lnTo>
                    <a:pt x="497448" y="1723278"/>
                  </a:lnTo>
                  <a:lnTo>
                    <a:pt x="556839" y="1741050"/>
                  </a:lnTo>
                  <a:lnTo>
                    <a:pt x="616804" y="1756775"/>
                  </a:lnTo>
                  <a:lnTo>
                    <a:pt x="677274" y="1770436"/>
                  </a:lnTo>
                  <a:lnTo>
                    <a:pt x="738175" y="1782017"/>
                  </a:lnTo>
                  <a:lnTo>
                    <a:pt x="799439" y="1791502"/>
                  </a:lnTo>
                  <a:lnTo>
                    <a:pt x="860991" y="1798883"/>
                  </a:lnTo>
                  <a:lnTo>
                    <a:pt x="922760" y="1804149"/>
                  </a:lnTo>
                  <a:lnTo>
                    <a:pt x="984673" y="1807295"/>
                  </a:lnTo>
                  <a:lnTo>
                    <a:pt x="1046658" y="1808317"/>
                  </a:lnTo>
                  <a:lnTo>
                    <a:pt x="1108641" y="1807213"/>
                  </a:lnTo>
                  <a:lnTo>
                    <a:pt x="1170550" y="1803986"/>
                  </a:lnTo>
                  <a:lnTo>
                    <a:pt x="1232312" y="1798638"/>
                  </a:lnTo>
                  <a:lnTo>
                    <a:pt x="1293855" y="1791176"/>
                  </a:lnTo>
                  <a:lnTo>
                    <a:pt x="1355105" y="1781610"/>
                  </a:lnTo>
                  <a:lnTo>
                    <a:pt x="1415992" y="1769949"/>
                  </a:lnTo>
                  <a:lnTo>
                    <a:pt x="1476443" y="1756209"/>
                  </a:lnTo>
                  <a:lnTo>
                    <a:pt x="1461582" y="1695650"/>
                  </a:lnTo>
                  <a:lnTo>
                    <a:pt x="1446721" y="1635091"/>
                  </a:lnTo>
                  <a:lnTo>
                    <a:pt x="1431859" y="1574532"/>
                  </a:lnTo>
                  <a:lnTo>
                    <a:pt x="1416998" y="1513973"/>
                  </a:lnTo>
                  <a:lnTo>
                    <a:pt x="1402137" y="1453414"/>
                  </a:lnTo>
                  <a:lnTo>
                    <a:pt x="1387275" y="1392855"/>
                  </a:lnTo>
                  <a:lnTo>
                    <a:pt x="1372414" y="1332296"/>
                  </a:lnTo>
                  <a:lnTo>
                    <a:pt x="1357553" y="1271737"/>
                  </a:lnTo>
                  <a:lnTo>
                    <a:pt x="1342692" y="1211178"/>
                  </a:lnTo>
                  <a:lnTo>
                    <a:pt x="1327830" y="1150619"/>
                  </a:lnTo>
                  <a:lnTo>
                    <a:pt x="1312969" y="1090060"/>
                  </a:lnTo>
                  <a:lnTo>
                    <a:pt x="1298108" y="1029501"/>
                  </a:lnTo>
                  <a:lnTo>
                    <a:pt x="1283246" y="968942"/>
                  </a:lnTo>
                  <a:lnTo>
                    <a:pt x="1268385" y="908384"/>
                  </a:lnTo>
                  <a:lnTo>
                    <a:pt x="1253524" y="847825"/>
                  </a:lnTo>
                  <a:lnTo>
                    <a:pt x="1238663" y="787266"/>
                  </a:lnTo>
                  <a:lnTo>
                    <a:pt x="1223801" y="726707"/>
                  </a:lnTo>
                  <a:lnTo>
                    <a:pt x="1208940" y="666148"/>
                  </a:lnTo>
                  <a:lnTo>
                    <a:pt x="1194079" y="605589"/>
                  </a:lnTo>
                  <a:lnTo>
                    <a:pt x="1179217" y="545030"/>
                  </a:lnTo>
                  <a:lnTo>
                    <a:pt x="1164356" y="484471"/>
                  </a:lnTo>
                  <a:lnTo>
                    <a:pt x="1149495" y="423912"/>
                  </a:lnTo>
                  <a:lnTo>
                    <a:pt x="1134633" y="363353"/>
                  </a:lnTo>
                  <a:lnTo>
                    <a:pt x="1119772" y="302794"/>
                  </a:lnTo>
                  <a:lnTo>
                    <a:pt x="1104911" y="242235"/>
                  </a:lnTo>
                  <a:lnTo>
                    <a:pt x="1090050" y="181676"/>
                  </a:lnTo>
                  <a:lnTo>
                    <a:pt x="1075188" y="121117"/>
                  </a:lnTo>
                  <a:lnTo>
                    <a:pt x="1060327" y="60558"/>
                  </a:lnTo>
                  <a:close/>
                </a:path>
              </a:pathLst>
            </a:custGeom>
            <a:solidFill>
              <a:srgbClr val="7CAE00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2647655" y="3781425"/>
              <a:ext cx="1805957" cy="1475470"/>
            </a:xfrm>
            <a:custGeom>
              <a:avLst/>
              <a:pathLst>
                <a:path w="1805957" h="1475470">
                  <a:moveTo>
                    <a:pt x="1805957" y="0"/>
                  </a:moveTo>
                  <a:lnTo>
                    <a:pt x="1743682" y="3184"/>
                  </a:lnTo>
                  <a:lnTo>
                    <a:pt x="1681408" y="6369"/>
                  </a:lnTo>
                  <a:lnTo>
                    <a:pt x="1619134" y="9554"/>
                  </a:lnTo>
                  <a:lnTo>
                    <a:pt x="1556859" y="12739"/>
                  </a:lnTo>
                  <a:lnTo>
                    <a:pt x="1494585" y="15923"/>
                  </a:lnTo>
                  <a:lnTo>
                    <a:pt x="1432311" y="19108"/>
                  </a:lnTo>
                  <a:lnTo>
                    <a:pt x="1370036" y="22293"/>
                  </a:lnTo>
                  <a:lnTo>
                    <a:pt x="1307762" y="25478"/>
                  </a:lnTo>
                  <a:lnTo>
                    <a:pt x="1245487" y="28662"/>
                  </a:lnTo>
                  <a:lnTo>
                    <a:pt x="1183213" y="31847"/>
                  </a:lnTo>
                  <a:lnTo>
                    <a:pt x="1120939" y="35032"/>
                  </a:lnTo>
                  <a:lnTo>
                    <a:pt x="1058664" y="38217"/>
                  </a:lnTo>
                  <a:lnTo>
                    <a:pt x="996390" y="41401"/>
                  </a:lnTo>
                  <a:lnTo>
                    <a:pt x="934115" y="44586"/>
                  </a:lnTo>
                  <a:lnTo>
                    <a:pt x="871841" y="47771"/>
                  </a:lnTo>
                  <a:lnTo>
                    <a:pt x="809567" y="50956"/>
                  </a:lnTo>
                  <a:lnTo>
                    <a:pt x="747292" y="54140"/>
                  </a:lnTo>
                  <a:lnTo>
                    <a:pt x="685018" y="57325"/>
                  </a:lnTo>
                  <a:lnTo>
                    <a:pt x="622743" y="60510"/>
                  </a:lnTo>
                  <a:lnTo>
                    <a:pt x="560469" y="63695"/>
                  </a:lnTo>
                  <a:lnTo>
                    <a:pt x="498195" y="66879"/>
                  </a:lnTo>
                  <a:lnTo>
                    <a:pt x="435920" y="70064"/>
                  </a:lnTo>
                  <a:lnTo>
                    <a:pt x="373646" y="73249"/>
                  </a:lnTo>
                  <a:lnTo>
                    <a:pt x="311371" y="76434"/>
                  </a:lnTo>
                  <a:lnTo>
                    <a:pt x="249097" y="79618"/>
                  </a:lnTo>
                  <a:lnTo>
                    <a:pt x="186823" y="82803"/>
                  </a:lnTo>
                  <a:lnTo>
                    <a:pt x="124548" y="85988"/>
                  </a:lnTo>
                  <a:lnTo>
                    <a:pt x="62274" y="89173"/>
                  </a:lnTo>
                  <a:lnTo>
                    <a:pt x="0" y="92357"/>
                  </a:lnTo>
                  <a:lnTo>
                    <a:pt x="4297" y="155029"/>
                  </a:lnTo>
                  <a:lnTo>
                    <a:pt x="10769" y="217513"/>
                  </a:lnTo>
                  <a:lnTo>
                    <a:pt x="19407" y="279735"/>
                  </a:lnTo>
                  <a:lnTo>
                    <a:pt x="30201" y="341619"/>
                  </a:lnTo>
                  <a:lnTo>
                    <a:pt x="43138" y="403090"/>
                  </a:lnTo>
                  <a:lnTo>
                    <a:pt x="58203" y="464076"/>
                  </a:lnTo>
                  <a:lnTo>
                    <a:pt x="75376" y="524501"/>
                  </a:lnTo>
                  <a:lnTo>
                    <a:pt x="94638" y="584294"/>
                  </a:lnTo>
                  <a:lnTo>
                    <a:pt x="115965" y="643381"/>
                  </a:lnTo>
                  <a:lnTo>
                    <a:pt x="139332" y="701692"/>
                  </a:lnTo>
                  <a:lnTo>
                    <a:pt x="164709" y="759156"/>
                  </a:lnTo>
                  <a:lnTo>
                    <a:pt x="192068" y="815704"/>
                  </a:lnTo>
                  <a:lnTo>
                    <a:pt x="221374" y="871268"/>
                  </a:lnTo>
                  <a:lnTo>
                    <a:pt x="252592" y="925780"/>
                  </a:lnTo>
                  <a:lnTo>
                    <a:pt x="285685" y="979175"/>
                  </a:lnTo>
                  <a:lnTo>
                    <a:pt x="320612" y="1031388"/>
                  </a:lnTo>
                  <a:lnTo>
                    <a:pt x="357332" y="1082357"/>
                  </a:lnTo>
                  <a:lnTo>
                    <a:pt x="395800" y="1132019"/>
                  </a:lnTo>
                  <a:lnTo>
                    <a:pt x="435969" y="1180316"/>
                  </a:lnTo>
                  <a:lnTo>
                    <a:pt x="477792" y="1227188"/>
                  </a:lnTo>
                  <a:lnTo>
                    <a:pt x="521218" y="1272579"/>
                  </a:lnTo>
                  <a:lnTo>
                    <a:pt x="566194" y="1316434"/>
                  </a:lnTo>
                  <a:lnTo>
                    <a:pt x="612667" y="1358701"/>
                  </a:lnTo>
                  <a:lnTo>
                    <a:pt x="660579" y="1399328"/>
                  </a:lnTo>
                  <a:lnTo>
                    <a:pt x="709873" y="1438267"/>
                  </a:lnTo>
                  <a:lnTo>
                    <a:pt x="760491" y="1475470"/>
                  </a:lnTo>
                  <a:lnTo>
                    <a:pt x="796541" y="1424591"/>
                  </a:lnTo>
                  <a:lnTo>
                    <a:pt x="832592" y="1373713"/>
                  </a:lnTo>
                  <a:lnTo>
                    <a:pt x="868642" y="1322835"/>
                  </a:lnTo>
                  <a:lnTo>
                    <a:pt x="904693" y="1271957"/>
                  </a:lnTo>
                  <a:lnTo>
                    <a:pt x="940743" y="1221078"/>
                  </a:lnTo>
                  <a:lnTo>
                    <a:pt x="976794" y="1170200"/>
                  </a:lnTo>
                  <a:lnTo>
                    <a:pt x="1012845" y="1119322"/>
                  </a:lnTo>
                  <a:lnTo>
                    <a:pt x="1048895" y="1068443"/>
                  </a:lnTo>
                  <a:lnTo>
                    <a:pt x="1084946" y="1017565"/>
                  </a:lnTo>
                  <a:lnTo>
                    <a:pt x="1120996" y="966687"/>
                  </a:lnTo>
                  <a:lnTo>
                    <a:pt x="1157047" y="915809"/>
                  </a:lnTo>
                  <a:lnTo>
                    <a:pt x="1193097" y="864930"/>
                  </a:lnTo>
                  <a:lnTo>
                    <a:pt x="1229148" y="814052"/>
                  </a:lnTo>
                  <a:lnTo>
                    <a:pt x="1265198" y="763174"/>
                  </a:lnTo>
                  <a:lnTo>
                    <a:pt x="1301249" y="712295"/>
                  </a:lnTo>
                  <a:lnTo>
                    <a:pt x="1337300" y="661417"/>
                  </a:lnTo>
                  <a:lnTo>
                    <a:pt x="1373350" y="610539"/>
                  </a:lnTo>
                  <a:lnTo>
                    <a:pt x="1409401" y="559661"/>
                  </a:lnTo>
                  <a:lnTo>
                    <a:pt x="1445451" y="508782"/>
                  </a:lnTo>
                  <a:lnTo>
                    <a:pt x="1481502" y="457904"/>
                  </a:lnTo>
                  <a:lnTo>
                    <a:pt x="1517552" y="407026"/>
                  </a:lnTo>
                  <a:lnTo>
                    <a:pt x="1553603" y="356147"/>
                  </a:lnTo>
                  <a:lnTo>
                    <a:pt x="1589654" y="305269"/>
                  </a:lnTo>
                  <a:lnTo>
                    <a:pt x="1625704" y="254391"/>
                  </a:lnTo>
                  <a:lnTo>
                    <a:pt x="1661755" y="203513"/>
                  </a:lnTo>
                  <a:lnTo>
                    <a:pt x="1697805" y="152634"/>
                  </a:lnTo>
                  <a:lnTo>
                    <a:pt x="1733856" y="101756"/>
                  </a:lnTo>
                  <a:lnTo>
                    <a:pt x="1769906" y="50878"/>
                  </a:lnTo>
                  <a:close/>
                </a:path>
              </a:pathLst>
            </a:custGeom>
            <a:solidFill>
              <a:srgbClr val="CD9600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g11"/>
            <p:cNvSpPr/>
            <p:nvPr/>
          </p:nvSpPr>
          <p:spPr>
            <a:xfrm>
              <a:off x="2645543" y="1973107"/>
              <a:ext cx="1808068" cy="1900675"/>
            </a:xfrm>
            <a:custGeom>
              <a:avLst/>
              <a:pathLst>
                <a:path w="1808068" h="1900675">
                  <a:moveTo>
                    <a:pt x="1808068" y="1808317"/>
                  </a:moveTo>
                  <a:lnTo>
                    <a:pt x="1808068" y="1745961"/>
                  </a:lnTo>
                  <a:lnTo>
                    <a:pt x="1808068" y="1683605"/>
                  </a:lnTo>
                  <a:lnTo>
                    <a:pt x="1808068" y="1621250"/>
                  </a:lnTo>
                  <a:lnTo>
                    <a:pt x="1808068" y="1558894"/>
                  </a:lnTo>
                  <a:lnTo>
                    <a:pt x="1808068" y="1496538"/>
                  </a:lnTo>
                  <a:lnTo>
                    <a:pt x="1808068" y="1434182"/>
                  </a:lnTo>
                  <a:lnTo>
                    <a:pt x="1808068" y="1371827"/>
                  </a:lnTo>
                  <a:lnTo>
                    <a:pt x="1808068" y="1309471"/>
                  </a:lnTo>
                  <a:lnTo>
                    <a:pt x="1808068" y="1247115"/>
                  </a:lnTo>
                  <a:lnTo>
                    <a:pt x="1808068" y="1184759"/>
                  </a:lnTo>
                  <a:lnTo>
                    <a:pt x="1808068" y="1122403"/>
                  </a:lnTo>
                  <a:lnTo>
                    <a:pt x="1808068" y="1060048"/>
                  </a:lnTo>
                  <a:lnTo>
                    <a:pt x="1808068" y="997692"/>
                  </a:lnTo>
                  <a:lnTo>
                    <a:pt x="1808068" y="935336"/>
                  </a:lnTo>
                  <a:lnTo>
                    <a:pt x="1808068" y="872980"/>
                  </a:lnTo>
                  <a:lnTo>
                    <a:pt x="1808068" y="810625"/>
                  </a:lnTo>
                  <a:lnTo>
                    <a:pt x="1808068" y="748269"/>
                  </a:lnTo>
                  <a:lnTo>
                    <a:pt x="1808068" y="685913"/>
                  </a:lnTo>
                  <a:lnTo>
                    <a:pt x="1808068" y="623557"/>
                  </a:lnTo>
                  <a:lnTo>
                    <a:pt x="1808068" y="561201"/>
                  </a:lnTo>
                  <a:lnTo>
                    <a:pt x="1808068" y="498846"/>
                  </a:lnTo>
                  <a:lnTo>
                    <a:pt x="1808068" y="436490"/>
                  </a:lnTo>
                  <a:lnTo>
                    <a:pt x="1808068" y="374134"/>
                  </a:lnTo>
                  <a:lnTo>
                    <a:pt x="1808068" y="311778"/>
                  </a:lnTo>
                  <a:lnTo>
                    <a:pt x="1808068" y="249423"/>
                  </a:lnTo>
                  <a:lnTo>
                    <a:pt x="1808068" y="187067"/>
                  </a:lnTo>
                  <a:lnTo>
                    <a:pt x="1808068" y="124711"/>
                  </a:lnTo>
                  <a:lnTo>
                    <a:pt x="1808068" y="62355"/>
                  </a:lnTo>
                  <a:lnTo>
                    <a:pt x="1808068" y="0"/>
                  </a:lnTo>
                  <a:lnTo>
                    <a:pt x="1745678" y="1076"/>
                  </a:lnTo>
                  <a:lnTo>
                    <a:pt x="1683363" y="4305"/>
                  </a:lnTo>
                  <a:lnTo>
                    <a:pt x="1621196" y="9681"/>
                  </a:lnTo>
                  <a:lnTo>
                    <a:pt x="1559252" y="17199"/>
                  </a:lnTo>
                  <a:lnTo>
                    <a:pt x="1497604" y="26850"/>
                  </a:lnTo>
                  <a:lnTo>
                    <a:pt x="1436325" y="38622"/>
                  </a:lnTo>
                  <a:lnTo>
                    <a:pt x="1375489" y="52502"/>
                  </a:lnTo>
                  <a:lnTo>
                    <a:pt x="1315169" y="68472"/>
                  </a:lnTo>
                  <a:lnTo>
                    <a:pt x="1255435" y="86513"/>
                  </a:lnTo>
                  <a:lnTo>
                    <a:pt x="1196359" y="106605"/>
                  </a:lnTo>
                  <a:lnTo>
                    <a:pt x="1138012" y="128723"/>
                  </a:lnTo>
                  <a:lnTo>
                    <a:pt x="1080462" y="152841"/>
                  </a:lnTo>
                  <a:lnTo>
                    <a:pt x="1023779" y="178930"/>
                  </a:lnTo>
                  <a:lnTo>
                    <a:pt x="968029" y="206959"/>
                  </a:lnTo>
                  <a:lnTo>
                    <a:pt x="913280" y="236895"/>
                  </a:lnTo>
                  <a:lnTo>
                    <a:pt x="859597" y="268702"/>
                  </a:lnTo>
                  <a:lnTo>
                    <a:pt x="807042" y="302342"/>
                  </a:lnTo>
                  <a:lnTo>
                    <a:pt x="755680" y="337776"/>
                  </a:lnTo>
                  <a:lnTo>
                    <a:pt x="705571" y="374960"/>
                  </a:lnTo>
                  <a:lnTo>
                    <a:pt x="656774" y="413852"/>
                  </a:lnTo>
                  <a:lnTo>
                    <a:pt x="609348" y="454403"/>
                  </a:lnTo>
                  <a:lnTo>
                    <a:pt x="563350" y="496567"/>
                  </a:lnTo>
                  <a:lnTo>
                    <a:pt x="518834" y="540292"/>
                  </a:lnTo>
                  <a:lnTo>
                    <a:pt x="475852" y="585528"/>
                  </a:lnTo>
                  <a:lnTo>
                    <a:pt x="434457" y="632219"/>
                  </a:lnTo>
                  <a:lnTo>
                    <a:pt x="394698" y="680311"/>
                  </a:lnTo>
                  <a:lnTo>
                    <a:pt x="356622" y="729746"/>
                  </a:lnTo>
                  <a:lnTo>
                    <a:pt x="320273" y="780465"/>
                  </a:lnTo>
                  <a:lnTo>
                    <a:pt x="285697" y="832408"/>
                  </a:lnTo>
                  <a:lnTo>
                    <a:pt x="252933" y="885514"/>
                  </a:lnTo>
                  <a:lnTo>
                    <a:pt x="222021" y="939718"/>
                  </a:lnTo>
                  <a:lnTo>
                    <a:pt x="192997" y="994956"/>
                  </a:lnTo>
                  <a:lnTo>
                    <a:pt x="165896" y="1051162"/>
                  </a:lnTo>
                  <a:lnTo>
                    <a:pt x="140751" y="1108270"/>
                  </a:lnTo>
                  <a:lnTo>
                    <a:pt x="117591" y="1166212"/>
                  </a:lnTo>
                  <a:lnTo>
                    <a:pt x="96444" y="1224918"/>
                  </a:lnTo>
                  <a:lnTo>
                    <a:pt x="77335" y="1284319"/>
                  </a:lnTo>
                  <a:lnTo>
                    <a:pt x="60286" y="1344344"/>
                  </a:lnTo>
                  <a:lnTo>
                    <a:pt x="45319" y="1404922"/>
                  </a:lnTo>
                  <a:lnTo>
                    <a:pt x="32451" y="1465979"/>
                  </a:lnTo>
                  <a:lnTo>
                    <a:pt x="21697" y="1527445"/>
                  </a:lnTo>
                  <a:lnTo>
                    <a:pt x="13070" y="1589244"/>
                  </a:lnTo>
                  <a:lnTo>
                    <a:pt x="6580" y="1651305"/>
                  </a:lnTo>
                  <a:lnTo>
                    <a:pt x="2235" y="1713552"/>
                  </a:lnTo>
                  <a:lnTo>
                    <a:pt x="41" y="1775913"/>
                  </a:lnTo>
                  <a:lnTo>
                    <a:pt x="0" y="1838312"/>
                  </a:lnTo>
                  <a:lnTo>
                    <a:pt x="2111" y="1900675"/>
                  </a:lnTo>
                  <a:lnTo>
                    <a:pt x="64385" y="1897490"/>
                  </a:lnTo>
                  <a:lnTo>
                    <a:pt x="126660" y="1894305"/>
                  </a:lnTo>
                  <a:lnTo>
                    <a:pt x="188934" y="1891121"/>
                  </a:lnTo>
                  <a:lnTo>
                    <a:pt x="251208" y="1887936"/>
                  </a:lnTo>
                  <a:lnTo>
                    <a:pt x="313483" y="1884751"/>
                  </a:lnTo>
                  <a:lnTo>
                    <a:pt x="375757" y="1881566"/>
                  </a:lnTo>
                  <a:lnTo>
                    <a:pt x="438032" y="1878382"/>
                  </a:lnTo>
                  <a:lnTo>
                    <a:pt x="500306" y="1875197"/>
                  </a:lnTo>
                  <a:lnTo>
                    <a:pt x="562580" y="1872012"/>
                  </a:lnTo>
                  <a:lnTo>
                    <a:pt x="624855" y="1868827"/>
                  </a:lnTo>
                  <a:lnTo>
                    <a:pt x="687129" y="1865643"/>
                  </a:lnTo>
                  <a:lnTo>
                    <a:pt x="749404" y="1862458"/>
                  </a:lnTo>
                  <a:lnTo>
                    <a:pt x="811678" y="1859273"/>
                  </a:lnTo>
                  <a:lnTo>
                    <a:pt x="873952" y="1856088"/>
                  </a:lnTo>
                  <a:lnTo>
                    <a:pt x="936227" y="1852904"/>
                  </a:lnTo>
                  <a:lnTo>
                    <a:pt x="998501" y="1849719"/>
                  </a:lnTo>
                  <a:lnTo>
                    <a:pt x="1060775" y="1846534"/>
                  </a:lnTo>
                  <a:lnTo>
                    <a:pt x="1123050" y="1843349"/>
                  </a:lnTo>
                  <a:lnTo>
                    <a:pt x="1185324" y="1840165"/>
                  </a:lnTo>
                  <a:lnTo>
                    <a:pt x="1247599" y="1836980"/>
                  </a:lnTo>
                  <a:lnTo>
                    <a:pt x="1309873" y="1833795"/>
                  </a:lnTo>
                  <a:lnTo>
                    <a:pt x="1372147" y="1830610"/>
                  </a:lnTo>
                  <a:lnTo>
                    <a:pt x="1434422" y="1827425"/>
                  </a:lnTo>
                  <a:lnTo>
                    <a:pt x="1496696" y="1824241"/>
                  </a:lnTo>
                  <a:lnTo>
                    <a:pt x="1558971" y="1821056"/>
                  </a:lnTo>
                  <a:lnTo>
                    <a:pt x="1621245" y="1817871"/>
                  </a:lnTo>
                  <a:lnTo>
                    <a:pt x="1683519" y="1814686"/>
                  </a:lnTo>
                  <a:lnTo>
                    <a:pt x="1745794" y="1811502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tx12"/>
            <p:cNvSpPr/>
            <p:nvPr/>
          </p:nvSpPr>
          <p:spPr>
            <a:xfrm>
              <a:off x="4490705" y="283667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6.8%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4859346" y="301100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7.7%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5132203" y="337036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8.4%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5145651" y="389344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10.4%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4802640" y="444206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12.9%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4089358" y="460840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13.6%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3465961" y="415579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14.4%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3602793" y="309736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25.8%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4488462" y="283331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6.8%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4857103" y="300765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7.7%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5129960" y="336701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8.4%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5143408" y="389008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10.4%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4800398" y="443870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12.9%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4087115" y="460504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13.6%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3463719" y="415243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14.4%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3600550" y="309400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25.8%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4485106" y="283107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6.8%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4853746" y="300540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7.7%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5126603" y="336476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8.4%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5140051" y="388784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10.4%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4797041" y="443646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12.9%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4083758" y="460280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13.6%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3460362" y="415019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14.4%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597193" y="309176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25.8%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481146" y="283028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6.8%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4849787" y="300462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7.7%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5122644" y="336398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8.4%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5136092" y="388705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10.4%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4793082" y="443567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12.9%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4079799" y="460201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13.6%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3456402" y="414940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14.4%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3593234" y="309097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25.8%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4477187" y="283107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6.8%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4845827" y="300540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7.7%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5118685" y="336476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8.4%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5132133" y="388784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10.4%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4789122" y="443646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12.9%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4075839" y="460280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13.6%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3452443" y="415019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14.4%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3589274" y="309176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25.8%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4473830" y="2833319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6.8%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4842471" y="3007650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7.7%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5115328" y="336701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8.4%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5128776" y="389008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10.4%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4785766" y="443870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12.9%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4072483" y="460504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13.6%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3449086" y="415243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14.4%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3585918" y="309400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25.8%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4471587" y="283667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6.8%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4840228" y="301100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7.7%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5113085" y="3370368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8.4%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5126533" y="389344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10.4%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4783523" y="444206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12.9%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4070240" y="460840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13.6%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3446844" y="415579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14.4%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3583675" y="309736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25.8%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4470800" y="284063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6.8%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4839440" y="301496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7.7%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5112298" y="337432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8.4%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5125746" y="389740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10.4%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4782735" y="444602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12.9%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4069452" y="461236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13.6%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3446056" y="415975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14.4%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3582887" y="310132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25.8%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4471587" y="284459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6.8%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4840228" y="301892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7.7%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5113085" y="337828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8.4%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5126533" y="390136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10.4%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4783523" y="444998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12.9%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4070240" y="461632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13.6%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3446844" y="416371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14.4%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3583675" y="310528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25.8%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4473830" y="284795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6.8%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4842471" y="302228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7.7%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5115328" y="338164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8.4%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5128776" y="390471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10.4%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4785766" y="445333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12.9%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4072483" y="461967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13.6%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3449086" y="416706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14.4%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3585918" y="310863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25.8%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4477187" y="285019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6.8%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4845827" y="302452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7.7%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5118685" y="338388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8.4%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5132133" y="390696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10.4%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4789122" y="445557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12.9%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4075839" y="462191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13.6%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3452443" y="416931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14.4%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3589274" y="311087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25.8%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4481146" y="285098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6.8%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4849787" y="302531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7.7%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5122644" y="338467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8.4%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5136092" y="390774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10.4%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4793082" y="445636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12.9%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4079799" y="462270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13.6%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3456402" y="417009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14.4%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3593234" y="311166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25.8%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4485106" y="2850194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6.8%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4853746" y="302452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7.7%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5126603" y="338388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8.4%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5140051" y="390696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10.4%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4797041" y="445557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12.9%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4083758" y="462191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13.6%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3460362" y="416931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14.4%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3597193" y="311087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25.8%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4488462" y="2847951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6.8%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4857103" y="3022282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7.7%</a:t>
              </a:r>
            </a:p>
          </p:txBody>
        </p:sp>
        <p:sp>
          <p:nvSpPr>
            <p:cNvPr id="118" name="tx118"/>
            <p:cNvSpPr/>
            <p:nvPr/>
          </p:nvSpPr>
          <p:spPr>
            <a:xfrm>
              <a:off x="5129960" y="3381643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8.4%</a:t>
              </a:r>
            </a:p>
          </p:txBody>
        </p:sp>
        <p:sp>
          <p:nvSpPr>
            <p:cNvPr id="119" name="tx119"/>
            <p:cNvSpPr/>
            <p:nvPr/>
          </p:nvSpPr>
          <p:spPr>
            <a:xfrm>
              <a:off x="5143408" y="390471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10.4%</a:t>
              </a:r>
            </a:p>
          </p:txBody>
        </p:sp>
        <p:sp>
          <p:nvSpPr>
            <p:cNvPr id="120" name="tx120"/>
            <p:cNvSpPr/>
            <p:nvPr/>
          </p:nvSpPr>
          <p:spPr>
            <a:xfrm>
              <a:off x="4800398" y="445333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12.9%</a:t>
              </a:r>
            </a:p>
          </p:txBody>
        </p:sp>
        <p:sp>
          <p:nvSpPr>
            <p:cNvPr id="121" name="tx121"/>
            <p:cNvSpPr/>
            <p:nvPr/>
          </p:nvSpPr>
          <p:spPr>
            <a:xfrm>
              <a:off x="4087115" y="461967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13.6%</a:t>
              </a:r>
            </a:p>
          </p:txBody>
        </p:sp>
        <p:sp>
          <p:nvSpPr>
            <p:cNvPr id="122" name="tx122"/>
            <p:cNvSpPr/>
            <p:nvPr/>
          </p:nvSpPr>
          <p:spPr>
            <a:xfrm>
              <a:off x="3463719" y="416706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14.4%</a:t>
              </a:r>
            </a:p>
          </p:txBody>
        </p:sp>
        <p:sp>
          <p:nvSpPr>
            <p:cNvPr id="123" name="tx123"/>
            <p:cNvSpPr/>
            <p:nvPr/>
          </p:nvSpPr>
          <p:spPr>
            <a:xfrm>
              <a:off x="3600550" y="310863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25.8%</a:t>
              </a:r>
            </a:p>
          </p:txBody>
        </p:sp>
        <p:sp>
          <p:nvSpPr>
            <p:cNvPr id="124" name="tx124"/>
            <p:cNvSpPr/>
            <p:nvPr/>
          </p:nvSpPr>
          <p:spPr>
            <a:xfrm>
              <a:off x="4490705" y="284459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6.8%</a:t>
              </a:r>
            </a:p>
          </p:txBody>
        </p:sp>
        <p:sp>
          <p:nvSpPr>
            <p:cNvPr id="125" name="tx125"/>
            <p:cNvSpPr/>
            <p:nvPr/>
          </p:nvSpPr>
          <p:spPr>
            <a:xfrm>
              <a:off x="4859346" y="301892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7.7%</a:t>
              </a:r>
            </a:p>
          </p:txBody>
        </p:sp>
        <p:sp>
          <p:nvSpPr>
            <p:cNvPr id="126" name="tx126"/>
            <p:cNvSpPr/>
            <p:nvPr/>
          </p:nvSpPr>
          <p:spPr>
            <a:xfrm>
              <a:off x="5132203" y="337828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8.4%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5145651" y="390136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10.4%</a:t>
              </a:r>
            </a:p>
          </p:txBody>
        </p:sp>
        <p:sp>
          <p:nvSpPr>
            <p:cNvPr id="128" name="tx128"/>
            <p:cNvSpPr/>
            <p:nvPr/>
          </p:nvSpPr>
          <p:spPr>
            <a:xfrm>
              <a:off x="4802640" y="444998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12.9%</a:t>
              </a:r>
            </a:p>
          </p:txBody>
        </p:sp>
        <p:sp>
          <p:nvSpPr>
            <p:cNvPr id="129" name="tx129"/>
            <p:cNvSpPr/>
            <p:nvPr/>
          </p:nvSpPr>
          <p:spPr>
            <a:xfrm>
              <a:off x="4089358" y="461632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13.6%</a:t>
              </a:r>
            </a:p>
          </p:txBody>
        </p:sp>
        <p:sp>
          <p:nvSpPr>
            <p:cNvPr id="130" name="tx130"/>
            <p:cNvSpPr/>
            <p:nvPr/>
          </p:nvSpPr>
          <p:spPr>
            <a:xfrm>
              <a:off x="3465961" y="416371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14.4%</a:t>
              </a:r>
            </a:p>
          </p:txBody>
        </p:sp>
        <p:sp>
          <p:nvSpPr>
            <p:cNvPr id="131" name="tx131"/>
            <p:cNvSpPr/>
            <p:nvPr/>
          </p:nvSpPr>
          <p:spPr>
            <a:xfrm>
              <a:off x="3602793" y="3105280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25.8%</a:t>
              </a:r>
            </a:p>
          </p:txBody>
        </p:sp>
        <p:sp>
          <p:nvSpPr>
            <p:cNvPr id="132" name="tx132"/>
            <p:cNvSpPr/>
            <p:nvPr/>
          </p:nvSpPr>
          <p:spPr>
            <a:xfrm>
              <a:off x="4491493" y="284063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6.8%</a:t>
              </a:r>
            </a:p>
          </p:txBody>
        </p:sp>
        <p:sp>
          <p:nvSpPr>
            <p:cNvPr id="133" name="tx133"/>
            <p:cNvSpPr/>
            <p:nvPr/>
          </p:nvSpPr>
          <p:spPr>
            <a:xfrm>
              <a:off x="4860133" y="301496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7.7%</a:t>
              </a:r>
            </a:p>
          </p:txBody>
        </p:sp>
        <p:sp>
          <p:nvSpPr>
            <p:cNvPr id="134" name="tx134"/>
            <p:cNvSpPr/>
            <p:nvPr/>
          </p:nvSpPr>
          <p:spPr>
            <a:xfrm>
              <a:off x="5132990" y="337432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8.4%</a:t>
              </a:r>
            </a:p>
          </p:txBody>
        </p:sp>
        <p:sp>
          <p:nvSpPr>
            <p:cNvPr id="135" name="tx135"/>
            <p:cNvSpPr/>
            <p:nvPr/>
          </p:nvSpPr>
          <p:spPr>
            <a:xfrm>
              <a:off x="5146438" y="389740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10.4%</a:t>
              </a:r>
            </a:p>
          </p:txBody>
        </p:sp>
        <p:sp>
          <p:nvSpPr>
            <p:cNvPr id="136" name="tx136"/>
            <p:cNvSpPr/>
            <p:nvPr/>
          </p:nvSpPr>
          <p:spPr>
            <a:xfrm>
              <a:off x="4803428" y="444602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12.9%</a:t>
              </a:r>
            </a:p>
          </p:txBody>
        </p:sp>
        <p:sp>
          <p:nvSpPr>
            <p:cNvPr id="137" name="tx137"/>
            <p:cNvSpPr/>
            <p:nvPr/>
          </p:nvSpPr>
          <p:spPr>
            <a:xfrm>
              <a:off x="4090145" y="461236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13.6%</a:t>
              </a:r>
            </a:p>
          </p:txBody>
        </p:sp>
        <p:sp>
          <p:nvSpPr>
            <p:cNvPr id="138" name="tx138"/>
            <p:cNvSpPr/>
            <p:nvPr/>
          </p:nvSpPr>
          <p:spPr>
            <a:xfrm>
              <a:off x="3466749" y="415975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14.4%</a:t>
              </a:r>
            </a:p>
          </p:txBody>
        </p:sp>
        <p:sp>
          <p:nvSpPr>
            <p:cNvPr id="139" name="tx139"/>
            <p:cNvSpPr/>
            <p:nvPr/>
          </p:nvSpPr>
          <p:spPr>
            <a:xfrm>
              <a:off x="3603580" y="310132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25.8%</a:t>
              </a:r>
            </a:p>
          </p:txBody>
        </p:sp>
        <p:sp>
          <p:nvSpPr>
            <p:cNvPr id="140" name="tx140"/>
            <p:cNvSpPr/>
            <p:nvPr/>
          </p:nvSpPr>
          <p:spPr>
            <a:xfrm>
              <a:off x="4481146" y="2840635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61CC">
                      <a:alpha val="100000"/>
                    </a:srgbClr>
                  </a:solidFill>
                  <a:latin typeface="Arial"/>
                  <a:cs typeface="Arial"/>
                </a:rPr>
                <a:t>6.8%</a:t>
              </a:r>
            </a:p>
          </p:txBody>
        </p:sp>
        <p:sp>
          <p:nvSpPr>
            <p:cNvPr id="141" name="tx141"/>
            <p:cNvSpPr/>
            <p:nvPr/>
          </p:nvSpPr>
          <p:spPr>
            <a:xfrm>
              <a:off x="4849787" y="3014966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7.7%</a:t>
              </a:r>
            </a:p>
          </p:txBody>
        </p:sp>
        <p:sp>
          <p:nvSpPr>
            <p:cNvPr id="142" name="tx142"/>
            <p:cNvSpPr/>
            <p:nvPr/>
          </p:nvSpPr>
          <p:spPr>
            <a:xfrm>
              <a:off x="5122644" y="3374327"/>
              <a:ext cx="329449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A9FF">
                      <a:alpha val="100000"/>
                    </a:srgbClr>
                  </a:solidFill>
                  <a:latin typeface="Arial"/>
                  <a:cs typeface="Arial"/>
                </a:rPr>
                <a:t>8.4%</a:t>
              </a:r>
            </a:p>
          </p:txBody>
        </p:sp>
        <p:sp>
          <p:nvSpPr>
            <p:cNvPr id="143" name="tx143"/>
            <p:cNvSpPr/>
            <p:nvPr/>
          </p:nvSpPr>
          <p:spPr>
            <a:xfrm>
              <a:off x="5136092" y="389740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10.4%</a:t>
              </a:r>
            </a:p>
          </p:txBody>
        </p:sp>
        <p:sp>
          <p:nvSpPr>
            <p:cNvPr id="144" name="tx144"/>
            <p:cNvSpPr/>
            <p:nvPr/>
          </p:nvSpPr>
          <p:spPr>
            <a:xfrm>
              <a:off x="4793082" y="444602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BE67">
                      <a:alpha val="100000"/>
                    </a:srgbClr>
                  </a:solidFill>
                  <a:latin typeface="Arial"/>
                  <a:cs typeface="Arial"/>
                </a:rPr>
                <a:t>12.9%</a:t>
              </a:r>
            </a:p>
          </p:txBody>
        </p:sp>
        <p:sp>
          <p:nvSpPr>
            <p:cNvPr id="145" name="tx145"/>
            <p:cNvSpPr/>
            <p:nvPr/>
          </p:nvSpPr>
          <p:spPr>
            <a:xfrm>
              <a:off x="4079799" y="461236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13.6%</a:t>
              </a:r>
            </a:p>
          </p:txBody>
        </p:sp>
        <p:sp>
          <p:nvSpPr>
            <p:cNvPr id="146" name="tx146"/>
            <p:cNvSpPr/>
            <p:nvPr/>
          </p:nvSpPr>
          <p:spPr>
            <a:xfrm>
              <a:off x="3456402" y="415975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CD9600">
                      <a:alpha val="100000"/>
                    </a:srgbClr>
                  </a:solidFill>
                  <a:latin typeface="Arial"/>
                  <a:cs typeface="Arial"/>
                </a:rPr>
                <a:t>14.4%</a:t>
              </a:r>
            </a:p>
          </p:txBody>
        </p:sp>
        <p:sp>
          <p:nvSpPr>
            <p:cNvPr id="147" name="tx147"/>
            <p:cNvSpPr/>
            <p:nvPr/>
          </p:nvSpPr>
          <p:spPr>
            <a:xfrm>
              <a:off x="3593234" y="310132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25.8%</a:t>
              </a:r>
            </a:p>
          </p:txBody>
        </p:sp>
        <p:sp>
          <p:nvSpPr>
            <p:cNvPr id="148" name="rc148"/>
            <p:cNvSpPr/>
            <p:nvPr/>
          </p:nvSpPr>
          <p:spPr>
            <a:xfrm>
              <a:off x="6795009" y="3012914"/>
              <a:ext cx="201456" cy="201455"/>
            </a:xfrm>
            <a:prstGeom prst="rect">
              <a:avLst/>
            </a:prstGeom>
            <a:solidFill>
              <a:srgbClr val="FF61CC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9" name="rc149"/>
            <p:cNvSpPr/>
            <p:nvPr/>
          </p:nvSpPr>
          <p:spPr>
            <a:xfrm>
              <a:off x="6795009" y="3232370"/>
              <a:ext cx="201456" cy="201456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0" name="rc150"/>
            <p:cNvSpPr/>
            <p:nvPr/>
          </p:nvSpPr>
          <p:spPr>
            <a:xfrm>
              <a:off x="6795009" y="3451826"/>
              <a:ext cx="201456" cy="201455"/>
            </a:xfrm>
            <a:prstGeom prst="rect">
              <a:avLst/>
            </a:prstGeom>
            <a:solidFill>
              <a:srgbClr val="00A9FF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1" name="rc151"/>
            <p:cNvSpPr/>
            <p:nvPr/>
          </p:nvSpPr>
          <p:spPr>
            <a:xfrm>
              <a:off x="6795009" y="3671282"/>
              <a:ext cx="201456" cy="201455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2" name="rc152"/>
            <p:cNvSpPr/>
            <p:nvPr/>
          </p:nvSpPr>
          <p:spPr>
            <a:xfrm>
              <a:off x="6795009" y="3890738"/>
              <a:ext cx="201456" cy="201455"/>
            </a:xfrm>
            <a:prstGeom prst="rect">
              <a:avLst/>
            </a:prstGeom>
            <a:solidFill>
              <a:srgbClr val="00BE67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3" name="rc153"/>
            <p:cNvSpPr/>
            <p:nvPr/>
          </p:nvSpPr>
          <p:spPr>
            <a:xfrm>
              <a:off x="6795009" y="4110194"/>
              <a:ext cx="201456" cy="201456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4" name="rc154"/>
            <p:cNvSpPr/>
            <p:nvPr/>
          </p:nvSpPr>
          <p:spPr>
            <a:xfrm>
              <a:off x="6795009" y="4329650"/>
              <a:ext cx="201456" cy="201456"/>
            </a:xfrm>
            <a:prstGeom prst="rect">
              <a:avLst/>
            </a:prstGeom>
            <a:solidFill>
              <a:srgbClr val="CD9600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5" name="rc155"/>
            <p:cNvSpPr/>
            <p:nvPr/>
          </p:nvSpPr>
          <p:spPr>
            <a:xfrm>
              <a:off x="6795009" y="4549106"/>
              <a:ext cx="201456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6" name="tx156"/>
            <p:cNvSpPr/>
            <p:nvPr/>
          </p:nvSpPr>
          <p:spPr>
            <a:xfrm>
              <a:off x="7075054" y="3071951"/>
              <a:ext cx="499263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≥10的7次方</a:t>
              </a:r>
            </a:p>
          </p:txBody>
        </p:sp>
        <p:sp>
          <p:nvSpPr>
            <p:cNvPr id="157" name="tx157"/>
            <p:cNvSpPr/>
            <p:nvPr/>
          </p:nvSpPr>
          <p:spPr>
            <a:xfrm>
              <a:off x="7075054" y="3291407"/>
              <a:ext cx="499263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≥10的6次方</a:t>
              </a:r>
            </a:p>
          </p:txBody>
        </p:sp>
        <p:sp>
          <p:nvSpPr>
            <p:cNvPr id="158" name="tx158"/>
            <p:cNvSpPr/>
            <p:nvPr/>
          </p:nvSpPr>
          <p:spPr>
            <a:xfrm>
              <a:off x="7075054" y="3510863"/>
              <a:ext cx="499263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≥10的5次方</a:t>
              </a:r>
            </a:p>
          </p:txBody>
        </p:sp>
        <p:sp>
          <p:nvSpPr>
            <p:cNvPr id="159" name="tx159"/>
            <p:cNvSpPr/>
            <p:nvPr/>
          </p:nvSpPr>
          <p:spPr>
            <a:xfrm>
              <a:off x="7075054" y="3730319"/>
              <a:ext cx="99934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≥10的10次方（100亿）</a:t>
              </a:r>
            </a:p>
          </p:txBody>
        </p:sp>
        <p:sp>
          <p:nvSpPr>
            <p:cNvPr id="160" name="tx160"/>
            <p:cNvSpPr/>
            <p:nvPr/>
          </p:nvSpPr>
          <p:spPr>
            <a:xfrm>
              <a:off x="7075054" y="3961616"/>
              <a:ext cx="1089659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无所谓死活，只要产品还有效</a:t>
              </a:r>
            </a:p>
          </p:txBody>
        </p:sp>
        <p:sp>
          <p:nvSpPr>
            <p:cNvPr id="161" name="tx161"/>
            <p:cNvSpPr/>
            <p:nvPr/>
          </p:nvSpPr>
          <p:spPr>
            <a:xfrm>
              <a:off x="7075054" y="4169231"/>
              <a:ext cx="812879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≥10的8次方（1亿）</a:t>
              </a:r>
            </a:p>
          </p:txBody>
        </p:sp>
        <p:sp>
          <p:nvSpPr>
            <p:cNvPr id="162" name="tx162"/>
            <p:cNvSpPr/>
            <p:nvPr/>
          </p:nvSpPr>
          <p:spPr>
            <a:xfrm>
              <a:off x="7075054" y="4388687"/>
              <a:ext cx="87503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≥10的9次方（10亿）</a:t>
              </a:r>
            </a:p>
          </p:txBody>
        </p:sp>
        <p:sp>
          <p:nvSpPr>
            <p:cNvPr id="163" name="tx163"/>
            <p:cNvSpPr/>
            <p:nvPr/>
          </p:nvSpPr>
          <p:spPr>
            <a:xfrm>
              <a:off x="7075054" y="4619984"/>
              <a:ext cx="1257299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不能低于出厂活菌数的一定百分比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2021-01-04T07:07:14Z</dcterms:modified>
</cp:coreProperties>
</file>