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97287" y="1973107"/>
              <a:ext cx="119137" cy="1808317"/>
            </a:xfrm>
            <a:custGeom>
              <a:avLst/>
              <a:pathLst>
                <a:path w="119137" h="1808317">
                  <a:moveTo>
                    <a:pt x="0" y="1808317"/>
                  </a:moveTo>
                  <a:lnTo>
                    <a:pt x="4108" y="1746097"/>
                  </a:lnTo>
                  <a:lnTo>
                    <a:pt x="8216" y="1683876"/>
                  </a:lnTo>
                  <a:lnTo>
                    <a:pt x="12324" y="1621656"/>
                  </a:lnTo>
                  <a:lnTo>
                    <a:pt x="16432" y="1559436"/>
                  </a:lnTo>
                  <a:lnTo>
                    <a:pt x="20540" y="1497215"/>
                  </a:lnTo>
                  <a:lnTo>
                    <a:pt x="24649" y="1434995"/>
                  </a:lnTo>
                  <a:lnTo>
                    <a:pt x="28757" y="1372775"/>
                  </a:lnTo>
                  <a:lnTo>
                    <a:pt x="32865" y="1310555"/>
                  </a:lnTo>
                  <a:lnTo>
                    <a:pt x="36973" y="1248334"/>
                  </a:lnTo>
                  <a:lnTo>
                    <a:pt x="41081" y="1186114"/>
                  </a:lnTo>
                  <a:lnTo>
                    <a:pt x="45189" y="1123894"/>
                  </a:lnTo>
                  <a:lnTo>
                    <a:pt x="49298" y="1061673"/>
                  </a:lnTo>
                  <a:lnTo>
                    <a:pt x="53406" y="999453"/>
                  </a:lnTo>
                  <a:lnTo>
                    <a:pt x="57514" y="937233"/>
                  </a:lnTo>
                  <a:lnTo>
                    <a:pt x="61622" y="875012"/>
                  </a:lnTo>
                  <a:lnTo>
                    <a:pt x="65730" y="812792"/>
                  </a:lnTo>
                  <a:lnTo>
                    <a:pt x="69838" y="750572"/>
                  </a:lnTo>
                  <a:lnTo>
                    <a:pt x="73947" y="688352"/>
                  </a:lnTo>
                  <a:lnTo>
                    <a:pt x="78055" y="626131"/>
                  </a:lnTo>
                  <a:lnTo>
                    <a:pt x="82163" y="563911"/>
                  </a:lnTo>
                  <a:lnTo>
                    <a:pt x="86271" y="501691"/>
                  </a:lnTo>
                  <a:lnTo>
                    <a:pt x="90379" y="439470"/>
                  </a:lnTo>
                  <a:lnTo>
                    <a:pt x="94488" y="377250"/>
                  </a:lnTo>
                  <a:lnTo>
                    <a:pt x="98596" y="315030"/>
                  </a:lnTo>
                  <a:lnTo>
                    <a:pt x="102704" y="252810"/>
                  </a:lnTo>
                  <a:lnTo>
                    <a:pt x="106812" y="190589"/>
                  </a:lnTo>
                  <a:lnTo>
                    <a:pt x="110920" y="128369"/>
                  </a:lnTo>
                  <a:lnTo>
                    <a:pt x="115028" y="66149"/>
                  </a:lnTo>
                  <a:lnTo>
                    <a:pt x="119137" y="392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7287" y="1977036"/>
              <a:ext cx="1126468" cy="1804388"/>
            </a:xfrm>
            <a:custGeom>
              <a:avLst/>
              <a:pathLst>
                <a:path w="1126468" h="1804388">
                  <a:moveTo>
                    <a:pt x="0" y="1804388"/>
                  </a:moveTo>
                  <a:lnTo>
                    <a:pt x="38843" y="1755609"/>
                  </a:lnTo>
                  <a:lnTo>
                    <a:pt x="77687" y="1706830"/>
                  </a:lnTo>
                  <a:lnTo>
                    <a:pt x="116531" y="1658051"/>
                  </a:lnTo>
                  <a:lnTo>
                    <a:pt x="155374" y="1609271"/>
                  </a:lnTo>
                  <a:lnTo>
                    <a:pt x="194218" y="1560492"/>
                  </a:lnTo>
                  <a:lnTo>
                    <a:pt x="233062" y="1511713"/>
                  </a:lnTo>
                  <a:lnTo>
                    <a:pt x="271906" y="1462934"/>
                  </a:lnTo>
                  <a:lnTo>
                    <a:pt x="310749" y="1414155"/>
                  </a:lnTo>
                  <a:lnTo>
                    <a:pt x="349593" y="1365376"/>
                  </a:lnTo>
                  <a:lnTo>
                    <a:pt x="388437" y="1316597"/>
                  </a:lnTo>
                  <a:lnTo>
                    <a:pt x="427281" y="1267817"/>
                  </a:lnTo>
                  <a:lnTo>
                    <a:pt x="466124" y="1219038"/>
                  </a:lnTo>
                  <a:lnTo>
                    <a:pt x="504968" y="1170259"/>
                  </a:lnTo>
                  <a:lnTo>
                    <a:pt x="543812" y="1121480"/>
                  </a:lnTo>
                  <a:lnTo>
                    <a:pt x="582656" y="1072701"/>
                  </a:lnTo>
                  <a:lnTo>
                    <a:pt x="621499" y="1023922"/>
                  </a:lnTo>
                  <a:lnTo>
                    <a:pt x="660343" y="975142"/>
                  </a:lnTo>
                  <a:lnTo>
                    <a:pt x="699187" y="926363"/>
                  </a:lnTo>
                  <a:lnTo>
                    <a:pt x="738031" y="877584"/>
                  </a:lnTo>
                  <a:lnTo>
                    <a:pt x="776874" y="828805"/>
                  </a:lnTo>
                  <a:lnTo>
                    <a:pt x="815718" y="780026"/>
                  </a:lnTo>
                  <a:lnTo>
                    <a:pt x="854562" y="731247"/>
                  </a:lnTo>
                  <a:lnTo>
                    <a:pt x="893406" y="682467"/>
                  </a:lnTo>
                  <a:lnTo>
                    <a:pt x="932249" y="633688"/>
                  </a:lnTo>
                  <a:lnTo>
                    <a:pt x="971093" y="584909"/>
                  </a:lnTo>
                  <a:lnTo>
                    <a:pt x="1009937" y="536130"/>
                  </a:lnTo>
                  <a:lnTo>
                    <a:pt x="1048781" y="487351"/>
                  </a:lnTo>
                  <a:lnTo>
                    <a:pt x="1087624" y="438572"/>
                  </a:lnTo>
                  <a:lnTo>
                    <a:pt x="1126468" y="389793"/>
                  </a:lnTo>
                  <a:lnTo>
                    <a:pt x="1075289" y="350509"/>
                  </a:lnTo>
                  <a:lnTo>
                    <a:pt x="1022741" y="313076"/>
                  </a:lnTo>
                  <a:lnTo>
                    <a:pt x="968891" y="277541"/>
                  </a:lnTo>
                  <a:lnTo>
                    <a:pt x="913808" y="243950"/>
                  </a:lnTo>
                  <a:lnTo>
                    <a:pt x="857562" y="212346"/>
                  </a:lnTo>
                  <a:lnTo>
                    <a:pt x="800224" y="182768"/>
                  </a:lnTo>
                  <a:lnTo>
                    <a:pt x="741867" y="155254"/>
                  </a:lnTo>
                  <a:lnTo>
                    <a:pt x="682566" y="129839"/>
                  </a:lnTo>
                  <a:lnTo>
                    <a:pt x="622396" y="106556"/>
                  </a:lnTo>
                  <a:lnTo>
                    <a:pt x="561434" y="85434"/>
                  </a:lnTo>
                  <a:lnTo>
                    <a:pt x="499758" y="66500"/>
                  </a:lnTo>
                  <a:lnTo>
                    <a:pt x="437445" y="49779"/>
                  </a:lnTo>
                  <a:lnTo>
                    <a:pt x="374575" y="35291"/>
                  </a:lnTo>
                  <a:lnTo>
                    <a:pt x="311228" y="23055"/>
                  </a:lnTo>
                  <a:lnTo>
                    <a:pt x="247486" y="13086"/>
                  </a:lnTo>
                  <a:lnTo>
                    <a:pt x="183428" y="5398"/>
                  </a:lnTo>
                  <a:lnTo>
                    <a:pt x="119137" y="0"/>
                  </a:lnTo>
                  <a:lnTo>
                    <a:pt x="115028" y="62220"/>
                  </a:lnTo>
                  <a:lnTo>
                    <a:pt x="110920" y="124440"/>
                  </a:lnTo>
                  <a:lnTo>
                    <a:pt x="106812" y="186660"/>
                  </a:lnTo>
                  <a:lnTo>
                    <a:pt x="102704" y="248881"/>
                  </a:lnTo>
                  <a:lnTo>
                    <a:pt x="98596" y="311101"/>
                  </a:lnTo>
                  <a:lnTo>
                    <a:pt x="94488" y="373321"/>
                  </a:lnTo>
                  <a:lnTo>
                    <a:pt x="90379" y="435542"/>
                  </a:lnTo>
                  <a:lnTo>
                    <a:pt x="86271" y="497762"/>
                  </a:lnTo>
                  <a:lnTo>
                    <a:pt x="82163" y="559982"/>
                  </a:lnTo>
                  <a:lnTo>
                    <a:pt x="78055" y="622202"/>
                  </a:lnTo>
                  <a:lnTo>
                    <a:pt x="73947" y="684423"/>
                  </a:lnTo>
                  <a:lnTo>
                    <a:pt x="69838" y="746643"/>
                  </a:lnTo>
                  <a:lnTo>
                    <a:pt x="65730" y="808863"/>
                  </a:lnTo>
                  <a:lnTo>
                    <a:pt x="61622" y="871084"/>
                  </a:lnTo>
                  <a:lnTo>
                    <a:pt x="57514" y="933304"/>
                  </a:lnTo>
                  <a:lnTo>
                    <a:pt x="53406" y="995524"/>
                  </a:lnTo>
                  <a:lnTo>
                    <a:pt x="49298" y="1057745"/>
                  </a:lnTo>
                  <a:lnTo>
                    <a:pt x="45189" y="1119965"/>
                  </a:lnTo>
                  <a:lnTo>
                    <a:pt x="41081" y="1182185"/>
                  </a:lnTo>
                  <a:lnTo>
                    <a:pt x="36973" y="1244405"/>
                  </a:lnTo>
                  <a:lnTo>
                    <a:pt x="32865" y="1306626"/>
                  </a:lnTo>
                  <a:lnTo>
                    <a:pt x="28757" y="1368846"/>
                  </a:lnTo>
                  <a:lnTo>
                    <a:pt x="24649" y="1431066"/>
                  </a:lnTo>
                  <a:lnTo>
                    <a:pt x="20540" y="1493287"/>
                  </a:lnTo>
                  <a:lnTo>
                    <a:pt x="16432" y="1555507"/>
                  </a:lnTo>
                  <a:lnTo>
                    <a:pt x="12324" y="1617727"/>
                  </a:lnTo>
                  <a:lnTo>
                    <a:pt x="8216" y="1679948"/>
                  </a:lnTo>
                  <a:lnTo>
                    <a:pt x="4108" y="1742168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7287" y="2366829"/>
              <a:ext cx="1808313" cy="1963181"/>
            </a:xfrm>
            <a:custGeom>
              <a:avLst/>
              <a:pathLst>
                <a:path w="1808313" h="1963181">
                  <a:moveTo>
                    <a:pt x="0" y="1414595"/>
                  </a:moveTo>
                  <a:lnTo>
                    <a:pt x="59417" y="1433512"/>
                  </a:lnTo>
                  <a:lnTo>
                    <a:pt x="118834" y="1452429"/>
                  </a:lnTo>
                  <a:lnTo>
                    <a:pt x="178251" y="1471345"/>
                  </a:lnTo>
                  <a:lnTo>
                    <a:pt x="237668" y="1490262"/>
                  </a:lnTo>
                  <a:lnTo>
                    <a:pt x="297085" y="1509179"/>
                  </a:lnTo>
                  <a:lnTo>
                    <a:pt x="356502" y="1528096"/>
                  </a:lnTo>
                  <a:lnTo>
                    <a:pt x="415920" y="1547012"/>
                  </a:lnTo>
                  <a:lnTo>
                    <a:pt x="475337" y="1565929"/>
                  </a:lnTo>
                  <a:lnTo>
                    <a:pt x="534754" y="1584846"/>
                  </a:lnTo>
                  <a:lnTo>
                    <a:pt x="594171" y="1603763"/>
                  </a:lnTo>
                  <a:lnTo>
                    <a:pt x="653588" y="1622679"/>
                  </a:lnTo>
                  <a:lnTo>
                    <a:pt x="713005" y="1641596"/>
                  </a:lnTo>
                  <a:lnTo>
                    <a:pt x="772423" y="1660513"/>
                  </a:lnTo>
                  <a:lnTo>
                    <a:pt x="831840" y="1679430"/>
                  </a:lnTo>
                  <a:lnTo>
                    <a:pt x="891257" y="1698347"/>
                  </a:lnTo>
                  <a:lnTo>
                    <a:pt x="950674" y="1717263"/>
                  </a:lnTo>
                  <a:lnTo>
                    <a:pt x="1010091" y="1736180"/>
                  </a:lnTo>
                  <a:lnTo>
                    <a:pt x="1069508" y="1755097"/>
                  </a:lnTo>
                  <a:lnTo>
                    <a:pt x="1128925" y="1774014"/>
                  </a:lnTo>
                  <a:lnTo>
                    <a:pt x="1188343" y="1792930"/>
                  </a:lnTo>
                  <a:lnTo>
                    <a:pt x="1247760" y="1811847"/>
                  </a:lnTo>
                  <a:lnTo>
                    <a:pt x="1307177" y="1830764"/>
                  </a:lnTo>
                  <a:lnTo>
                    <a:pt x="1366594" y="1849681"/>
                  </a:lnTo>
                  <a:lnTo>
                    <a:pt x="1426011" y="1868597"/>
                  </a:lnTo>
                  <a:lnTo>
                    <a:pt x="1485428" y="1887514"/>
                  </a:lnTo>
                  <a:lnTo>
                    <a:pt x="1544846" y="1906431"/>
                  </a:lnTo>
                  <a:lnTo>
                    <a:pt x="1604263" y="1925348"/>
                  </a:lnTo>
                  <a:lnTo>
                    <a:pt x="1663680" y="1944264"/>
                  </a:lnTo>
                  <a:lnTo>
                    <a:pt x="1723097" y="1963181"/>
                  </a:lnTo>
                  <a:lnTo>
                    <a:pt x="1740981" y="1903468"/>
                  </a:lnTo>
                  <a:lnTo>
                    <a:pt x="1756796" y="1843174"/>
                  </a:lnTo>
                  <a:lnTo>
                    <a:pt x="1770523" y="1782370"/>
                  </a:lnTo>
                  <a:lnTo>
                    <a:pt x="1782147" y="1721130"/>
                  </a:lnTo>
                  <a:lnTo>
                    <a:pt x="1791653" y="1659525"/>
                  </a:lnTo>
                  <a:lnTo>
                    <a:pt x="1799030" y="1597630"/>
                  </a:lnTo>
                  <a:lnTo>
                    <a:pt x="1804269" y="1535517"/>
                  </a:lnTo>
                  <a:lnTo>
                    <a:pt x="1807365" y="1473260"/>
                  </a:lnTo>
                  <a:lnTo>
                    <a:pt x="1808313" y="1410933"/>
                  </a:lnTo>
                  <a:lnTo>
                    <a:pt x="1807113" y="1348611"/>
                  </a:lnTo>
                  <a:lnTo>
                    <a:pt x="1803765" y="1286367"/>
                  </a:lnTo>
                  <a:lnTo>
                    <a:pt x="1798274" y="1224276"/>
                  </a:lnTo>
                  <a:lnTo>
                    <a:pt x="1790646" y="1162411"/>
                  </a:lnTo>
                  <a:lnTo>
                    <a:pt x="1780891" y="1100845"/>
                  </a:lnTo>
                  <a:lnTo>
                    <a:pt x="1769019" y="1039652"/>
                  </a:lnTo>
                  <a:lnTo>
                    <a:pt x="1755045" y="978905"/>
                  </a:lnTo>
                  <a:lnTo>
                    <a:pt x="1738986" y="918675"/>
                  </a:lnTo>
                  <a:lnTo>
                    <a:pt x="1720861" y="859035"/>
                  </a:lnTo>
                  <a:lnTo>
                    <a:pt x="1700691" y="800055"/>
                  </a:lnTo>
                  <a:lnTo>
                    <a:pt x="1678500" y="741805"/>
                  </a:lnTo>
                  <a:lnTo>
                    <a:pt x="1654315" y="684354"/>
                  </a:lnTo>
                  <a:lnTo>
                    <a:pt x="1628164" y="627771"/>
                  </a:lnTo>
                  <a:lnTo>
                    <a:pt x="1600079" y="572123"/>
                  </a:lnTo>
                  <a:lnTo>
                    <a:pt x="1570092" y="517476"/>
                  </a:lnTo>
                  <a:lnTo>
                    <a:pt x="1538239" y="463895"/>
                  </a:lnTo>
                  <a:lnTo>
                    <a:pt x="1504559" y="411444"/>
                  </a:lnTo>
                  <a:lnTo>
                    <a:pt x="1469091" y="360185"/>
                  </a:lnTo>
                  <a:lnTo>
                    <a:pt x="1431878" y="310178"/>
                  </a:lnTo>
                  <a:lnTo>
                    <a:pt x="1392963" y="261484"/>
                  </a:lnTo>
                  <a:lnTo>
                    <a:pt x="1352393" y="214160"/>
                  </a:lnTo>
                  <a:lnTo>
                    <a:pt x="1310216" y="168262"/>
                  </a:lnTo>
                  <a:lnTo>
                    <a:pt x="1266482" y="123846"/>
                  </a:lnTo>
                  <a:lnTo>
                    <a:pt x="1221243" y="80963"/>
                  </a:lnTo>
                  <a:lnTo>
                    <a:pt x="1174553" y="39664"/>
                  </a:lnTo>
                  <a:lnTo>
                    <a:pt x="1126468" y="0"/>
                  </a:lnTo>
                  <a:lnTo>
                    <a:pt x="1087624" y="48779"/>
                  </a:lnTo>
                  <a:lnTo>
                    <a:pt x="1048781" y="97558"/>
                  </a:lnTo>
                  <a:lnTo>
                    <a:pt x="1009937" y="146337"/>
                  </a:lnTo>
                  <a:lnTo>
                    <a:pt x="971093" y="195116"/>
                  </a:lnTo>
                  <a:lnTo>
                    <a:pt x="932249" y="243895"/>
                  </a:lnTo>
                  <a:lnTo>
                    <a:pt x="893406" y="292674"/>
                  </a:lnTo>
                  <a:lnTo>
                    <a:pt x="854562" y="341454"/>
                  </a:lnTo>
                  <a:lnTo>
                    <a:pt x="815718" y="390233"/>
                  </a:lnTo>
                  <a:lnTo>
                    <a:pt x="776874" y="439012"/>
                  </a:lnTo>
                  <a:lnTo>
                    <a:pt x="738031" y="487791"/>
                  </a:lnTo>
                  <a:lnTo>
                    <a:pt x="699187" y="536570"/>
                  </a:lnTo>
                  <a:lnTo>
                    <a:pt x="660343" y="585349"/>
                  </a:lnTo>
                  <a:lnTo>
                    <a:pt x="621499" y="634129"/>
                  </a:lnTo>
                  <a:lnTo>
                    <a:pt x="582656" y="682908"/>
                  </a:lnTo>
                  <a:lnTo>
                    <a:pt x="543812" y="731687"/>
                  </a:lnTo>
                  <a:lnTo>
                    <a:pt x="504968" y="780466"/>
                  </a:lnTo>
                  <a:lnTo>
                    <a:pt x="466124" y="829245"/>
                  </a:lnTo>
                  <a:lnTo>
                    <a:pt x="427281" y="878024"/>
                  </a:lnTo>
                  <a:lnTo>
                    <a:pt x="388437" y="926804"/>
                  </a:lnTo>
                  <a:lnTo>
                    <a:pt x="349593" y="975583"/>
                  </a:lnTo>
                  <a:lnTo>
                    <a:pt x="310749" y="1024362"/>
                  </a:lnTo>
                  <a:lnTo>
                    <a:pt x="271906" y="1073141"/>
                  </a:lnTo>
                  <a:lnTo>
                    <a:pt x="233062" y="1121920"/>
                  </a:lnTo>
                  <a:lnTo>
                    <a:pt x="194218" y="1170699"/>
                  </a:lnTo>
                  <a:lnTo>
                    <a:pt x="155374" y="1219478"/>
                  </a:lnTo>
                  <a:lnTo>
                    <a:pt x="116531" y="1268258"/>
                  </a:lnTo>
                  <a:lnTo>
                    <a:pt x="77687" y="1317037"/>
                  </a:lnTo>
                  <a:lnTo>
                    <a:pt x="38843" y="1365816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873050" y="3781425"/>
              <a:ext cx="2447334" cy="1808313"/>
            </a:xfrm>
            <a:custGeom>
              <a:avLst/>
              <a:pathLst>
                <a:path w="2447334" h="1808313">
                  <a:moveTo>
                    <a:pt x="724237" y="0"/>
                  </a:moveTo>
                  <a:lnTo>
                    <a:pt x="699263" y="57136"/>
                  </a:lnTo>
                  <a:lnTo>
                    <a:pt x="674289" y="114272"/>
                  </a:lnTo>
                  <a:lnTo>
                    <a:pt x="649316" y="171408"/>
                  </a:lnTo>
                  <a:lnTo>
                    <a:pt x="624342" y="228545"/>
                  </a:lnTo>
                  <a:lnTo>
                    <a:pt x="599368" y="285681"/>
                  </a:lnTo>
                  <a:lnTo>
                    <a:pt x="574395" y="342817"/>
                  </a:lnTo>
                  <a:lnTo>
                    <a:pt x="549421" y="399954"/>
                  </a:lnTo>
                  <a:lnTo>
                    <a:pt x="524447" y="457090"/>
                  </a:lnTo>
                  <a:lnTo>
                    <a:pt x="499474" y="514226"/>
                  </a:lnTo>
                  <a:lnTo>
                    <a:pt x="474500" y="571363"/>
                  </a:lnTo>
                  <a:lnTo>
                    <a:pt x="449526" y="628499"/>
                  </a:lnTo>
                  <a:lnTo>
                    <a:pt x="424552" y="685635"/>
                  </a:lnTo>
                  <a:lnTo>
                    <a:pt x="399579" y="742771"/>
                  </a:lnTo>
                  <a:lnTo>
                    <a:pt x="374605" y="799908"/>
                  </a:lnTo>
                  <a:lnTo>
                    <a:pt x="349631" y="857044"/>
                  </a:lnTo>
                  <a:lnTo>
                    <a:pt x="324658" y="914180"/>
                  </a:lnTo>
                  <a:lnTo>
                    <a:pt x="299684" y="971317"/>
                  </a:lnTo>
                  <a:lnTo>
                    <a:pt x="274710" y="1028453"/>
                  </a:lnTo>
                  <a:lnTo>
                    <a:pt x="249737" y="1085589"/>
                  </a:lnTo>
                  <a:lnTo>
                    <a:pt x="224763" y="1142726"/>
                  </a:lnTo>
                  <a:lnTo>
                    <a:pt x="199789" y="1199862"/>
                  </a:lnTo>
                  <a:lnTo>
                    <a:pt x="174815" y="1256998"/>
                  </a:lnTo>
                  <a:lnTo>
                    <a:pt x="149842" y="1314134"/>
                  </a:lnTo>
                  <a:lnTo>
                    <a:pt x="124868" y="1371271"/>
                  </a:lnTo>
                  <a:lnTo>
                    <a:pt x="99894" y="1428407"/>
                  </a:lnTo>
                  <a:lnTo>
                    <a:pt x="74921" y="1485543"/>
                  </a:lnTo>
                  <a:lnTo>
                    <a:pt x="49947" y="1542680"/>
                  </a:lnTo>
                  <a:lnTo>
                    <a:pt x="24973" y="1599816"/>
                  </a:lnTo>
                  <a:lnTo>
                    <a:pt x="0" y="1656952"/>
                  </a:lnTo>
                  <a:lnTo>
                    <a:pt x="57040" y="1680732"/>
                  </a:lnTo>
                  <a:lnTo>
                    <a:pt x="114859" y="1702548"/>
                  </a:lnTo>
                  <a:lnTo>
                    <a:pt x="173391" y="1722376"/>
                  </a:lnTo>
                  <a:lnTo>
                    <a:pt x="232565" y="1740192"/>
                  </a:lnTo>
                  <a:lnTo>
                    <a:pt x="292314" y="1755976"/>
                  </a:lnTo>
                  <a:lnTo>
                    <a:pt x="352567" y="1769710"/>
                  </a:lnTo>
                  <a:lnTo>
                    <a:pt x="413255" y="1781376"/>
                  </a:lnTo>
                  <a:lnTo>
                    <a:pt x="474305" y="1790962"/>
                  </a:lnTo>
                  <a:lnTo>
                    <a:pt x="535648" y="1798456"/>
                  </a:lnTo>
                  <a:lnTo>
                    <a:pt x="597210" y="1803850"/>
                  </a:lnTo>
                  <a:lnTo>
                    <a:pt x="658921" y="1807137"/>
                  </a:lnTo>
                  <a:lnTo>
                    <a:pt x="720709" y="1808313"/>
                  </a:lnTo>
                  <a:lnTo>
                    <a:pt x="782500" y="1807378"/>
                  </a:lnTo>
                  <a:lnTo>
                    <a:pt x="844224" y="1804332"/>
                  </a:lnTo>
                  <a:lnTo>
                    <a:pt x="905807" y="1799178"/>
                  </a:lnTo>
                  <a:lnTo>
                    <a:pt x="967178" y="1791923"/>
                  </a:lnTo>
                  <a:lnTo>
                    <a:pt x="1028266" y="1782576"/>
                  </a:lnTo>
                  <a:lnTo>
                    <a:pt x="1088998" y="1771146"/>
                  </a:lnTo>
                  <a:lnTo>
                    <a:pt x="1149304" y="1757648"/>
                  </a:lnTo>
                  <a:lnTo>
                    <a:pt x="1209114" y="1742098"/>
                  </a:lnTo>
                  <a:lnTo>
                    <a:pt x="1268358" y="1724512"/>
                  </a:lnTo>
                  <a:lnTo>
                    <a:pt x="1326966" y="1704913"/>
                  </a:lnTo>
                  <a:lnTo>
                    <a:pt x="1384870" y="1683322"/>
                  </a:lnTo>
                  <a:lnTo>
                    <a:pt x="1442003" y="1659766"/>
                  </a:lnTo>
                  <a:lnTo>
                    <a:pt x="1498298" y="1634271"/>
                  </a:lnTo>
                  <a:lnTo>
                    <a:pt x="1553688" y="1606867"/>
                  </a:lnTo>
                  <a:lnTo>
                    <a:pt x="1608110" y="1577586"/>
                  </a:lnTo>
                  <a:lnTo>
                    <a:pt x="1661499" y="1546464"/>
                  </a:lnTo>
                  <a:lnTo>
                    <a:pt x="1713794" y="1513535"/>
                  </a:lnTo>
                  <a:lnTo>
                    <a:pt x="1764933" y="1478838"/>
                  </a:lnTo>
                  <a:lnTo>
                    <a:pt x="1814857" y="1442414"/>
                  </a:lnTo>
                  <a:lnTo>
                    <a:pt x="1863506" y="1404306"/>
                  </a:lnTo>
                  <a:lnTo>
                    <a:pt x="1910826" y="1364558"/>
                  </a:lnTo>
                  <a:lnTo>
                    <a:pt x="1956759" y="1323215"/>
                  </a:lnTo>
                  <a:lnTo>
                    <a:pt x="2001253" y="1280328"/>
                  </a:lnTo>
                  <a:lnTo>
                    <a:pt x="2044256" y="1235945"/>
                  </a:lnTo>
                  <a:lnTo>
                    <a:pt x="2085717" y="1190119"/>
                  </a:lnTo>
                  <a:lnTo>
                    <a:pt x="2125588" y="1142903"/>
                  </a:lnTo>
                  <a:lnTo>
                    <a:pt x="2163822" y="1094352"/>
                  </a:lnTo>
                  <a:lnTo>
                    <a:pt x="2200375" y="1044522"/>
                  </a:lnTo>
                  <a:lnTo>
                    <a:pt x="2235204" y="993473"/>
                  </a:lnTo>
                  <a:lnTo>
                    <a:pt x="2268268" y="941264"/>
                  </a:lnTo>
                  <a:lnTo>
                    <a:pt x="2299529" y="887956"/>
                  </a:lnTo>
                  <a:lnTo>
                    <a:pt x="2328950" y="833610"/>
                  </a:lnTo>
                  <a:lnTo>
                    <a:pt x="2356497" y="778291"/>
                  </a:lnTo>
                  <a:lnTo>
                    <a:pt x="2382138" y="722062"/>
                  </a:lnTo>
                  <a:lnTo>
                    <a:pt x="2405843" y="664991"/>
                  </a:lnTo>
                  <a:lnTo>
                    <a:pt x="2427583" y="607143"/>
                  </a:lnTo>
                  <a:lnTo>
                    <a:pt x="2447334" y="548586"/>
                  </a:lnTo>
                  <a:lnTo>
                    <a:pt x="2387917" y="529669"/>
                  </a:lnTo>
                  <a:lnTo>
                    <a:pt x="2328500" y="510752"/>
                  </a:lnTo>
                  <a:lnTo>
                    <a:pt x="2269083" y="491835"/>
                  </a:lnTo>
                  <a:lnTo>
                    <a:pt x="2209666" y="472919"/>
                  </a:lnTo>
                  <a:lnTo>
                    <a:pt x="2150249" y="454002"/>
                  </a:lnTo>
                  <a:lnTo>
                    <a:pt x="2090831" y="435085"/>
                  </a:lnTo>
                  <a:lnTo>
                    <a:pt x="2031414" y="416168"/>
                  </a:lnTo>
                  <a:lnTo>
                    <a:pt x="1971997" y="397252"/>
                  </a:lnTo>
                  <a:lnTo>
                    <a:pt x="1912580" y="378335"/>
                  </a:lnTo>
                  <a:lnTo>
                    <a:pt x="1853163" y="359418"/>
                  </a:lnTo>
                  <a:lnTo>
                    <a:pt x="1793746" y="340501"/>
                  </a:lnTo>
                  <a:lnTo>
                    <a:pt x="1734329" y="321584"/>
                  </a:lnTo>
                  <a:lnTo>
                    <a:pt x="1674911" y="302668"/>
                  </a:lnTo>
                  <a:lnTo>
                    <a:pt x="1615494" y="283751"/>
                  </a:lnTo>
                  <a:lnTo>
                    <a:pt x="1556077" y="264834"/>
                  </a:lnTo>
                  <a:lnTo>
                    <a:pt x="1496660" y="245917"/>
                  </a:lnTo>
                  <a:lnTo>
                    <a:pt x="1437243" y="227001"/>
                  </a:lnTo>
                  <a:lnTo>
                    <a:pt x="1377826" y="208084"/>
                  </a:lnTo>
                  <a:lnTo>
                    <a:pt x="1318408" y="189167"/>
                  </a:lnTo>
                  <a:lnTo>
                    <a:pt x="1258991" y="170250"/>
                  </a:lnTo>
                  <a:lnTo>
                    <a:pt x="1199574" y="151334"/>
                  </a:lnTo>
                  <a:lnTo>
                    <a:pt x="1140157" y="132417"/>
                  </a:lnTo>
                  <a:lnTo>
                    <a:pt x="1080740" y="113500"/>
                  </a:lnTo>
                  <a:lnTo>
                    <a:pt x="1021323" y="94583"/>
                  </a:lnTo>
                  <a:lnTo>
                    <a:pt x="961905" y="75667"/>
                  </a:lnTo>
                  <a:lnTo>
                    <a:pt x="902488" y="56750"/>
                  </a:lnTo>
                  <a:lnTo>
                    <a:pt x="843071" y="37833"/>
                  </a:lnTo>
                  <a:lnTo>
                    <a:pt x="783654" y="18916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2788971" y="1973107"/>
              <a:ext cx="1808315" cy="3465270"/>
            </a:xfrm>
            <a:custGeom>
              <a:avLst/>
              <a:pathLst>
                <a:path w="1808315" h="3465270">
                  <a:moveTo>
                    <a:pt x="1808315" y="1808317"/>
                  </a:moveTo>
                  <a:lnTo>
                    <a:pt x="1808315" y="1745961"/>
                  </a:lnTo>
                  <a:lnTo>
                    <a:pt x="1808315" y="1683605"/>
                  </a:lnTo>
                  <a:lnTo>
                    <a:pt x="1808315" y="1621250"/>
                  </a:lnTo>
                  <a:lnTo>
                    <a:pt x="1808315" y="1558894"/>
                  </a:lnTo>
                  <a:lnTo>
                    <a:pt x="1808315" y="1496538"/>
                  </a:lnTo>
                  <a:lnTo>
                    <a:pt x="1808315" y="1434182"/>
                  </a:lnTo>
                  <a:lnTo>
                    <a:pt x="1808315" y="1371827"/>
                  </a:lnTo>
                  <a:lnTo>
                    <a:pt x="1808315" y="1309471"/>
                  </a:lnTo>
                  <a:lnTo>
                    <a:pt x="1808315" y="1247115"/>
                  </a:lnTo>
                  <a:lnTo>
                    <a:pt x="1808315" y="1184759"/>
                  </a:lnTo>
                  <a:lnTo>
                    <a:pt x="1808315" y="1122403"/>
                  </a:lnTo>
                  <a:lnTo>
                    <a:pt x="1808315" y="1060048"/>
                  </a:lnTo>
                  <a:lnTo>
                    <a:pt x="1808315" y="997692"/>
                  </a:lnTo>
                  <a:lnTo>
                    <a:pt x="1808315" y="935336"/>
                  </a:lnTo>
                  <a:lnTo>
                    <a:pt x="1808315" y="872980"/>
                  </a:lnTo>
                  <a:lnTo>
                    <a:pt x="1808315" y="810625"/>
                  </a:lnTo>
                  <a:lnTo>
                    <a:pt x="1808315" y="748269"/>
                  </a:lnTo>
                  <a:lnTo>
                    <a:pt x="1808315" y="685913"/>
                  </a:lnTo>
                  <a:lnTo>
                    <a:pt x="1808315" y="623557"/>
                  </a:lnTo>
                  <a:lnTo>
                    <a:pt x="1808315" y="561201"/>
                  </a:lnTo>
                  <a:lnTo>
                    <a:pt x="1808315" y="498846"/>
                  </a:lnTo>
                  <a:lnTo>
                    <a:pt x="1808315" y="436490"/>
                  </a:lnTo>
                  <a:lnTo>
                    <a:pt x="1808315" y="374134"/>
                  </a:lnTo>
                  <a:lnTo>
                    <a:pt x="1808315" y="311778"/>
                  </a:lnTo>
                  <a:lnTo>
                    <a:pt x="1808315" y="249423"/>
                  </a:lnTo>
                  <a:lnTo>
                    <a:pt x="1808315" y="187067"/>
                  </a:lnTo>
                  <a:lnTo>
                    <a:pt x="1808315" y="124711"/>
                  </a:lnTo>
                  <a:lnTo>
                    <a:pt x="1808315" y="62355"/>
                  </a:lnTo>
                  <a:lnTo>
                    <a:pt x="1808315" y="0"/>
                  </a:lnTo>
                  <a:lnTo>
                    <a:pt x="1746629" y="1052"/>
                  </a:lnTo>
                  <a:lnTo>
                    <a:pt x="1685015" y="4208"/>
                  </a:lnTo>
                  <a:lnTo>
                    <a:pt x="1623544" y="9464"/>
                  </a:lnTo>
                  <a:lnTo>
                    <a:pt x="1562288" y="16814"/>
                  </a:lnTo>
                  <a:lnTo>
                    <a:pt x="1501319" y="26249"/>
                  </a:lnTo>
                  <a:lnTo>
                    <a:pt x="1440707" y="37759"/>
                  </a:lnTo>
                  <a:lnTo>
                    <a:pt x="1380523" y="51329"/>
                  </a:lnTo>
                  <a:lnTo>
                    <a:pt x="1320836" y="66945"/>
                  </a:lnTo>
                  <a:lnTo>
                    <a:pt x="1261718" y="84588"/>
                  </a:lnTo>
                  <a:lnTo>
                    <a:pt x="1203235" y="104237"/>
                  </a:lnTo>
                  <a:lnTo>
                    <a:pt x="1145457" y="125869"/>
                  </a:lnTo>
                  <a:lnTo>
                    <a:pt x="1088450" y="149460"/>
                  </a:lnTo>
                  <a:lnTo>
                    <a:pt x="1032282" y="174982"/>
                  </a:lnTo>
                  <a:lnTo>
                    <a:pt x="977016" y="202405"/>
                  </a:lnTo>
                  <a:lnTo>
                    <a:pt x="922718" y="231697"/>
                  </a:lnTo>
                  <a:lnTo>
                    <a:pt x="869451" y="262825"/>
                  </a:lnTo>
                  <a:lnTo>
                    <a:pt x="817277" y="295751"/>
                  </a:lnTo>
                  <a:lnTo>
                    <a:pt x="766257" y="330438"/>
                  </a:lnTo>
                  <a:lnTo>
                    <a:pt x="716449" y="366845"/>
                  </a:lnTo>
                  <a:lnTo>
                    <a:pt x="667912" y="404931"/>
                  </a:lnTo>
                  <a:lnTo>
                    <a:pt x="620703" y="444649"/>
                  </a:lnTo>
                  <a:lnTo>
                    <a:pt x="574876" y="485955"/>
                  </a:lnTo>
                  <a:lnTo>
                    <a:pt x="530485" y="528801"/>
                  </a:lnTo>
                  <a:lnTo>
                    <a:pt x="487581" y="573135"/>
                  </a:lnTo>
                  <a:lnTo>
                    <a:pt x="446215" y="618908"/>
                  </a:lnTo>
                  <a:lnTo>
                    <a:pt x="406434" y="666064"/>
                  </a:lnTo>
                  <a:lnTo>
                    <a:pt x="368285" y="714551"/>
                  </a:lnTo>
                  <a:lnTo>
                    <a:pt x="331812" y="764310"/>
                  </a:lnTo>
                  <a:lnTo>
                    <a:pt x="297058" y="815285"/>
                  </a:lnTo>
                  <a:lnTo>
                    <a:pt x="264062" y="867416"/>
                  </a:lnTo>
                  <a:lnTo>
                    <a:pt x="232865" y="920642"/>
                  </a:lnTo>
                  <a:lnTo>
                    <a:pt x="203501" y="974901"/>
                  </a:lnTo>
                  <a:lnTo>
                    <a:pt x="176005" y="1030130"/>
                  </a:lnTo>
                  <a:lnTo>
                    <a:pt x="150409" y="1086265"/>
                  </a:lnTo>
                  <a:lnTo>
                    <a:pt x="126743" y="1143241"/>
                  </a:lnTo>
                  <a:lnTo>
                    <a:pt x="105034" y="1200990"/>
                  </a:lnTo>
                  <a:lnTo>
                    <a:pt x="85308" y="1259447"/>
                  </a:lnTo>
                  <a:lnTo>
                    <a:pt x="67588" y="1318542"/>
                  </a:lnTo>
                  <a:lnTo>
                    <a:pt x="51893" y="1378208"/>
                  </a:lnTo>
                  <a:lnTo>
                    <a:pt x="38244" y="1438374"/>
                  </a:lnTo>
                  <a:lnTo>
                    <a:pt x="26654" y="1498971"/>
                  </a:lnTo>
                  <a:lnTo>
                    <a:pt x="17138" y="1559928"/>
                  </a:lnTo>
                  <a:lnTo>
                    <a:pt x="9708" y="1621174"/>
                  </a:lnTo>
                  <a:lnTo>
                    <a:pt x="4371" y="1682638"/>
                  </a:lnTo>
                  <a:lnTo>
                    <a:pt x="1133" y="1744248"/>
                  </a:lnTo>
                  <a:lnTo>
                    <a:pt x="0" y="1805932"/>
                  </a:lnTo>
                  <a:lnTo>
                    <a:pt x="971" y="1867620"/>
                  </a:lnTo>
                  <a:lnTo>
                    <a:pt x="4045" y="1929238"/>
                  </a:lnTo>
                  <a:lnTo>
                    <a:pt x="9220" y="1990716"/>
                  </a:lnTo>
                  <a:lnTo>
                    <a:pt x="16490" y="2051982"/>
                  </a:lnTo>
                  <a:lnTo>
                    <a:pt x="25844" y="2112963"/>
                  </a:lnTo>
                  <a:lnTo>
                    <a:pt x="37274" y="2173590"/>
                  </a:lnTo>
                  <a:lnTo>
                    <a:pt x="50765" y="2233792"/>
                  </a:lnTo>
                  <a:lnTo>
                    <a:pt x="66302" y="2293499"/>
                  </a:lnTo>
                  <a:lnTo>
                    <a:pt x="83867" y="2352641"/>
                  </a:lnTo>
                  <a:lnTo>
                    <a:pt x="103439" y="2411150"/>
                  </a:lnTo>
                  <a:lnTo>
                    <a:pt x="124995" y="2468956"/>
                  </a:lnTo>
                  <a:lnTo>
                    <a:pt x="148511" y="2525994"/>
                  </a:lnTo>
                  <a:lnTo>
                    <a:pt x="173958" y="2582196"/>
                  </a:lnTo>
                  <a:lnTo>
                    <a:pt x="201309" y="2637498"/>
                  </a:lnTo>
                  <a:lnTo>
                    <a:pt x="230529" y="2691834"/>
                  </a:lnTo>
                  <a:lnTo>
                    <a:pt x="261586" y="2745142"/>
                  </a:lnTo>
                  <a:lnTo>
                    <a:pt x="294444" y="2797360"/>
                  </a:lnTo>
                  <a:lnTo>
                    <a:pt x="329064" y="2848426"/>
                  </a:lnTo>
                  <a:lnTo>
                    <a:pt x="365405" y="2898282"/>
                  </a:lnTo>
                  <a:lnTo>
                    <a:pt x="403427" y="2946868"/>
                  </a:lnTo>
                  <a:lnTo>
                    <a:pt x="443083" y="2994130"/>
                  </a:lnTo>
                  <a:lnTo>
                    <a:pt x="484329" y="3040011"/>
                  </a:lnTo>
                  <a:lnTo>
                    <a:pt x="527115" y="3084459"/>
                  </a:lnTo>
                  <a:lnTo>
                    <a:pt x="571393" y="3127421"/>
                  </a:lnTo>
                  <a:lnTo>
                    <a:pt x="617111" y="3168848"/>
                  </a:lnTo>
                  <a:lnTo>
                    <a:pt x="664215" y="3208691"/>
                  </a:lnTo>
                  <a:lnTo>
                    <a:pt x="712651" y="3246904"/>
                  </a:lnTo>
                  <a:lnTo>
                    <a:pt x="762363" y="3283442"/>
                  </a:lnTo>
                  <a:lnTo>
                    <a:pt x="813292" y="3318264"/>
                  </a:lnTo>
                  <a:lnTo>
                    <a:pt x="865379" y="3351328"/>
                  </a:lnTo>
                  <a:lnTo>
                    <a:pt x="918564" y="3382596"/>
                  </a:lnTo>
                  <a:lnTo>
                    <a:pt x="972784" y="3412031"/>
                  </a:lnTo>
                  <a:lnTo>
                    <a:pt x="1027977" y="3439600"/>
                  </a:lnTo>
                  <a:lnTo>
                    <a:pt x="1084078" y="3465270"/>
                  </a:lnTo>
                  <a:lnTo>
                    <a:pt x="1109052" y="3408133"/>
                  </a:lnTo>
                  <a:lnTo>
                    <a:pt x="1134025" y="3350997"/>
                  </a:lnTo>
                  <a:lnTo>
                    <a:pt x="1158999" y="3293861"/>
                  </a:lnTo>
                  <a:lnTo>
                    <a:pt x="1183973" y="3236724"/>
                  </a:lnTo>
                  <a:lnTo>
                    <a:pt x="1208947" y="3179588"/>
                  </a:lnTo>
                  <a:lnTo>
                    <a:pt x="1233920" y="3122452"/>
                  </a:lnTo>
                  <a:lnTo>
                    <a:pt x="1258894" y="3065316"/>
                  </a:lnTo>
                  <a:lnTo>
                    <a:pt x="1283868" y="3008179"/>
                  </a:lnTo>
                  <a:lnTo>
                    <a:pt x="1308841" y="2951043"/>
                  </a:lnTo>
                  <a:lnTo>
                    <a:pt x="1333815" y="2893907"/>
                  </a:lnTo>
                  <a:lnTo>
                    <a:pt x="1358789" y="2836770"/>
                  </a:lnTo>
                  <a:lnTo>
                    <a:pt x="1383762" y="2779634"/>
                  </a:lnTo>
                  <a:lnTo>
                    <a:pt x="1408736" y="2722498"/>
                  </a:lnTo>
                  <a:lnTo>
                    <a:pt x="1433710" y="2665361"/>
                  </a:lnTo>
                  <a:lnTo>
                    <a:pt x="1458684" y="2608225"/>
                  </a:lnTo>
                  <a:lnTo>
                    <a:pt x="1483657" y="2551089"/>
                  </a:lnTo>
                  <a:lnTo>
                    <a:pt x="1508631" y="2493953"/>
                  </a:lnTo>
                  <a:lnTo>
                    <a:pt x="1533605" y="2436816"/>
                  </a:lnTo>
                  <a:lnTo>
                    <a:pt x="1558578" y="2379680"/>
                  </a:lnTo>
                  <a:lnTo>
                    <a:pt x="1583552" y="2322544"/>
                  </a:lnTo>
                  <a:lnTo>
                    <a:pt x="1608526" y="2265407"/>
                  </a:lnTo>
                  <a:lnTo>
                    <a:pt x="1633499" y="2208271"/>
                  </a:lnTo>
                  <a:lnTo>
                    <a:pt x="1658473" y="2151135"/>
                  </a:lnTo>
                  <a:lnTo>
                    <a:pt x="1683447" y="2093998"/>
                  </a:lnTo>
                  <a:lnTo>
                    <a:pt x="1708421" y="2036862"/>
                  </a:lnTo>
                  <a:lnTo>
                    <a:pt x="1733394" y="1979726"/>
                  </a:lnTo>
                  <a:lnTo>
                    <a:pt x="1758368" y="1922590"/>
                  </a:lnTo>
                  <a:lnTo>
                    <a:pt x="1783342" y="186545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532194" y="2816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68414" y="28769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67019" y="34572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74939" y="45437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516892" y="35351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529951" y="281313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66171" y="2873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264776" y="3453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72696" y="45404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14649" y="3531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26594" y="28108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62815" y="2871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61419" y="34516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769340" y="45381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1293" y="35295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22635" y="281010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58855" y="28705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57460" y="34508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65380" y="45374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07333" y="35287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18675" y="28108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754896" y="28713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53500" y="34516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61421" y="45381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03374" y="35295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15319" y="281313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1539" y="28735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50144" y="34538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58064" y="45404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00017" y="35318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13076" y="2816490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49296" y="28769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7901" y="34572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55822" y="45437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97774" y="35351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512288" y="28204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48509" y="28808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47113" y="34612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55034" y="45477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96987" y="3539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513076" y="282440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49296" y="28848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47901" y="3465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55822" y="45517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497774" y="354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15319" y="2827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51539" y="2888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50144" y="3468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58064" y="45550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00017" y="35464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518675" y="283000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54896" y="28904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53500" y="3470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61421" y="4557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03374" y="354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22635" y="28307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758855" y="28912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257460" y="34715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65380" y="45580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507333" y="3549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26594" y="283000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62815" y="28904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61419" y="3470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9340" y="4557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11293" y="354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529951" y="2827765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66171" y="2888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64776" y="34685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72696" y="45550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14649" y="35464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2194" y="282440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68414" y="28848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67019" y="3465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74939" y="45517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16892" y="354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532981" y="28204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69202" y="28808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267806" y="34612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775727" y="45477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17680" y="3539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522635" y="2820449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58855" y="28808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257460" y="34612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65380" y="45477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26.7%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507333" y="35391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43.4%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6938684" y="3342098"/>
              <a:ext cx="201455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938684" y="3561554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938684" y="3781010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6938684" y="4000466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6938684" y="4219922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218729" y="341297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细胞实验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218729" y="3632432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动物实验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218729" y="3839010"/>
              <a:ext cx="95307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人体试吃实验/观察性研究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218729" y="4058466"/>
              <a:ext cx="106488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基于多项RCT的meta分析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218729" y="42908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人体随机对照试验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2021-01-04T07:07:22Z</dcterms:modified>
</cp:coreProperties>
</file>