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470153" y="1590617"/>
              <a:ext cx="5466938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6536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5579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44622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470153" y="5342710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470153" y="4849013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470153" y="4355317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470153" y="3861620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470153" y="3367924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470153" y="2874227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70153" y="2380531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470153" y="1886835"/>
              <a:ext cx="5466938" cy="0"/>
            </a:xfrm>
            <a:custGeom>
              <a:avLst/>
              <a:pathLst>
                <a:path w="5466938" h="0">
                  <a:moveTo>
                    <a:pt x="0" y="0"/>
                  </a:moveTo>
                  <a:lnTo>
                    <a:pt x="5466938" y="0"/>
                  </a:lnTo>
                  <a:lnTo>
                    <a:pt x="546693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47015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06058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65101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24143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470153" y="1664671"/>
              <a:ext cx="535974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470153" y="2158368"/>
              <a:ext cx="4055592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470153" y="2652064"/>
              <a:ext cx="3347851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470153" y="3145760"/>
              <a:ext cx="2322025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470153" y="3639457"/>
              <a:ext cx="2322025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470153" y="4133153"/>
              <a:ext cx="1821040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470153" y="4626850"/>
              <a:ext cx="1749471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470153" y="5120546"/>
              <a:ext cx="1677902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8556982" y="1830875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674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252831" y="2324571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545090" y="2819591"/>
              <a:ext cx="18086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421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884225" y="3327484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884225" y="3821180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383240" y="4314877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229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11671" y="4808573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40101" y="5303593"/>
              <a:ext cx="18086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211</a:t>
              </a:r>
            </a:p>
          </p:txBody>
        </p:sp>
        <p:sp>
          <p:nvSpPr>
            <p:cNvPr id="37" name="rc37"/>
            <p:cNvSpPr/>
            <p:nvPr/>
          </p:nvSpPr>
          <p:spPr>
            <a:xfrm>
              <a:off x="3470153" y="1590617"/>
              <a:ext cx="5466938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2094239" y="5312860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舒缓过敏（如疏痒抗敏，缓解鼻炎）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094239" y="4819163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女性健康（如私处护理，乳腺抗炎）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094239" y="4325467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口腔保健（如控龋除臭，抑制溃疡）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094239" y="3831770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治疗辅助（如辅助抗癌，干预肠炎）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094239" y="3338074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精神调节（如抵抗抑郁，降低自闭）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26599" y="2844377"/>
              <a:ext cx="150875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快消类产品（如发酵酸奶，益生菌零食）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094239" y="2350681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改善代谢（如纤体减脂，增强耐力）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094239" y="1856985"/>
              <a:ext cx="13411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肠胃健康（如肠胃调理，辅助抗幽）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3435359" y="5342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435359" y="484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435359" y="4355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435359" y="3861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435359" y="3367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435359" y="28742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435359" y="2380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435359" y="18868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47015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06058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65101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24143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3439075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967348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557777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8148205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2021-01-04T07:07:27Z</dcterms:modified>
</cp:coreProperties>
</file>