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930243" y="1973107"/>
              <a:ext cx="11922" cy="1808317"/>
            </a:xfrm>
            <a:custGeom>
              <a:avLst/>
              <a:pathLst>
                <a:path w="11922" h="1808317">
                  <a:moveTo>
                    <a:pt x="0" y="1808317"/>
                  </a:moveTo>
                  <a:lnTo>
                    <a:pt x="411" y="1745963"/>
                  </a:lnTo>
                  <a:lnTo>
                    <a:pt x="822" y="1683608"/>
                  </a:lnTo>
                  <a:lnTo>
                    <a:pt x="1233" y="1621254"/>
                  </a:lnTo>
                  <a:lnTo>
                    <a:pt x="1644" y="1558899"/>
                  </a:lnTo>
                  <a:lnTo>
                    <a:pt x="2055" y="1496545"/>
                  </a:lnTo>
                  <a:lnTo>
                    <a:pt x="2466" y="1434190"/>
                  </a:lnTo>
                  <a:lnTo>
                    <a:pt x="2877" y="1371836"/>
                  </a:lnTo>
                  <a:lnTo>
                    <a:pt x="3288" y="1309482"/>
                  </a:lnTo>
                  <a:lnTo>
                    <a:pt x="3700" y="1247127"/>
                  </a:lnTo>
                  <a:lnTo>
                    <a:pt x="4111" y="1184773"/>
                  </a:lnTo>
                  <a:lnTo>
                    <a:pt x="4522" y="1122418"/>
                  </a:lnTo>
                  <a:lnTo>
                    <a:pt x="4933" y="1060064"/>
                  </a:lnTo>
                  <a:lnTo>
                    <a:pt x="5344" y="997709"/>
                  </a:lnTo>
                  <a:lnTo>
                    <a:pt x="5755" y="935355"/>
                  </a:lnTo>
                  <a:lnTo>
                    <a:pt x="6166" y="873001"/>
                  </a:lnTo>
                  <a:lnTo>
                    <a:pt x="6577" y="810646"/>
                  </a:lnTo>
                  <a:lnTo>
                    <a:pt x="6988" y="748292"/>
                  </a:lnTo>
                  <a:lnTo>
                    <a:pt x="7400" y="685937"/>
                  </a:lnTo>
                  <a:lnTo>
                    <a:pt x="7811" y="623583"/>
                  </a:lnTo>
                  <a:lnTo>
                    <a:pt x="8222" y="561229"/>
                  </a:lnTo>
                  <a:lnTo>
                    <a:pt x="8633" y="498874"/>
                  </a:lnTo>
                  <a:lnTo>
                    <a:pt x="9044" y="436520"/>
                  </a:lnTo>
                  <a:lnTo>
                    <a:pt x="9455" y="374165"/>
                  </a:lnTo>
                  <a:lnTo>
                    <a:pt x="9866" y="311811"/>
                  </a:lnTo>
                  <a:lnTo>
                    <a:pt x="10277" y="249456"/>
                  </a:lnTo>
                  <a:lnTo>
                    <a:pt x="10688" y="187102"/>
                  </a:lnTo>
                  <a:lnTo>
                    <a:pt x="11100" y="124748"/>
                  </a:lnTo>
                  <a:lnTo>
                    <a:pt x="11511" y="62393"/>
                  </a:lnTo>
                  <a:lnTo>
                    <a:pt x="11922" y="39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930243" y="1973146"/>
              <a:ext cx="83426" cy="1808278"/>
            </a:xfrm>
            <a:custGeom>
              <a:avLst/>
              <a:pathLst>
                <a:path w="83426" h="1808278">
                  <a:moveTo>
                    <a:pt x="0" y="1808278"/>
                  </a:moveTo>
                  <a:lnTo>
                    <a:pt x="2876" y="1745988"/>
                  </a:lnTo>
                  <a:lnTo>
                    <a:pt x="5753" y="1683699"/>
                  </a:lnTo>
                  <a:lnTo>
                    <a:pt x="8630" y="1621410"/>
                  </a:lnTo>
                  <a:lnTo>
                    <a:pt x="11507" y="1559120"/>
                  </a:lnTo>
                  <a:lnTo>
                    <a:pt x="14383" y="1496831"/>
                  </a:lnTo>
                  <a:lnTo>
                    <a:pt x="17260" y="1434541"/>
                  </a:lnTo>
                  <a:lnTo>
                    <a:pt x="20137" y="1372252"/>
                  </a:lnTo>
                  <a:lnTo>
                    <a:pt x="23014" y="1309963"/>
                  </a:lnTo>
                  <a:lnTo>
                    <a:pt x="25891" y="1247673"/>
                  </a:lnTo>
                  <a:lnTo>
                    <a:pt x="28767" y="1185384"/>
                  </a:lnTo>
                  <a:lnTo>
                    <a:pt x="31644" y="1123094"/>
                  </a:lnTo>
                  <a:lnTo>
                    <a:pt x="34521" y="1060805"/>
                  </a:lnTo>
                  <a:lnTo>
                    <a:pt x="37398" y="998516"/>
                  </a:lnTo>
                  <a:lnTo>
                    <a:pt x="40274" y="936226"/>
                  </a:lnTo>
                  <a:lnTo>
                    <a:pt x="43151" y="873937"/>
                  </a:lnTo>
                  <a:lnTo>
                    <a:pt x="46028" y="811648"/>
                  </a:lnTo>
                  <a:lnTo>
                    <a:pt x="48905" y="749358"/>
                  </a:lnTo>
                  <a:lnTo>
                    <a:pt x="51782" y="687069"/>
                  </a:lnTo>
                  <a:lnTo>
                    <a:pt x="54658" y="624779"/>
                  </a:lnTo>
                  <a:lnTo>
                    <a:pt x="57535" y="562490"/>
                  </a:lnTo>
                  <a:lnTo>
                    <a:pt x="60412" y="500201"/>
                  </a:lnTo>
                  <a:lnTo>
                    <a:pt x="63289" y="437911"/>
                  </a:lnTo>
                  <a:lnTo>
                    <a:pt x="66166" y="375622"/>
                  </a:lnTo>
                  <a:lnTo>
                    <a:pt x="69042" y="313333"/>
                  </a:lnTo>
                  <a:lnTo>
                    <a:pt x="71919" y="251043"/>
                  </a:lnTo>
                  <a:lnTo>
                    <a:pt x="74796" y="188754"/>
                  </a:lnTo>
                  <a:lnTo>
                    <a:pt x="77673" y="126464"/>
                  </a:lnTo>
                  <a:lnTo>
                    <a:pt x="80549" y="64175"/>
                  </a:lnTo>
                  <a:lnTo>
                    <a:pt x="83426" y="1886"/>
                  </a:lnTo>
                  <a:lnTo>
                    <a:pt x="11922" y="0"/>
                  </a:lnTo>
                  <a:lnTo>
                    <a:pt x="11511" y="62354"/>
                  </a:lnTo>
                  <a:lnTo>
                    <a:pt x="11100" y="124708"/>
                  </a:lnTo>
                  <a:lnTo>
                    <a:pt x="10688" y="187063"/>
                  </a:lnTo>
                  <a:lnTo>
                    <a:pt x="10277" y="249417"/>
                  </a:lnTo>
                  <a:lnTo>
                    <a:pt x="9866" y="311772"/>
                  </a:lnTo>
                  <a:lnTo>
                    <a:pt x="9455" y="374126"/>
                  </a:lnTo>
                  <a:lnTo>
                    <a:pt x="9044" y="436480"/>
                  </a:lnTo>
                  <a:lnTo>
                    <a:pt x="8633" y="498835"/>
                  </a:lnTo>
                  <a:lnTo>
                    <a:pt x="8222" y="561189"/>
                  </a:lnTo>
                  <a:lnTo>
                    <a:pt x="7811" y="623544"/>
                  </a:lnTo>
                  <a:lnTo>
                    <a:pt x="7400" y="685898"/>
                  </a:lnTo>
                  <a:lnTo>
                    <a:pt x="6988" y="748253"/>
                  </a:lnTo>
                  <a:lnTo>
                    <a:pt x="6577" y="810607"/>
                  </a:lnTo>
                  <a:lnTo>
                    <a:pt x="6166" y="872961"/>
                  </a:lnTo>
                  <a:lnTo>
                    <a:pt x="5755" y="935316"/>
                  </a:lnTo>
                  <a:lnTo>
                    <a:pt x="5344" y="997670"/>
                  </a:lnTo>
                  <a:lnTo>
                    <a:pt x="4933" y="1060025"/>
                  </a:lnTo>
                  <a:lnTo>
                    <a:pt x="4522" y="1122379"/>
                  </a:lnTo>
                  <a:lnTo>
                    <a:pt x="4111" y="1184733"/>
                  </a:lnTo>
                  <a:lnTo>
                    <a:pt x="3700" y="1247088"/>
                  </a:lnTo>
                  <a:lnTo>
                    <a:pt x="3288" y="1309442"/>
                  </a:lnTo>
                  <a:lnTo>
                    <a:pt x="2877" y="1371797"/>
                  </a:lnTo>
                  <a:lnTo>
                    <a:pt x="2466" y="1434151"/>
                  </a:lnTo>
                  <a:lnTo>
                    <a:pt x="2055" y="1496506"/>
                  </a:lnTo>
                  <a:lnTo>
                    <a:pt x="1644" y="1558860"/>
                  </a:lnTo>
                  <a:lnTo>
                    <a:pt x="1233" y="1621214"/>
                  </a:lnTo>
                  <a:lnTo>
                    <a:pt x="822" y="1683569"/>
                  </a:lnTo>
                  <a:lnTo>
                    <a:pt x="411" y="1745923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930243" y="1975033"/>
              <a:ext cx="1808290" cy="3610378"/>
            </a:xfrm>
            <a:custGeom>
              <a:avLst/>
              <a:pathLst>
                <a:path w="1808290" h="3610378">
                  <a:moveTo>
                    <a:pt x="0" y="1806391"/>
                  </a:moveTo>
                  <a:lnTo>
                    <a:pt x="4313" y="1868598"/>
                  </a:lnTo>
                  <a:lnTo>
                    <a:pt x="8626" y="1930804"/>
                  </a:lnTo>
                  <a:lnTo>
                    <a:pt x="12939" y="1993011"/>
                  </a:lnTo>
                  <a:lnTo>
                    <a:pt x="17253" y="2055217"/>
                  </a:lnTo>
                  <a:lnTo>
                    <a:pt x="21566" y="2117424"/>
                  </a:lnTo>
                  <a:lnTo>
                    <a:pt x="25879" y="2179630"/>
                  </a:lnTo>
                  <a:lnTo>
                    <a:pt x="30192" y="2241836"/>
                  </a:lnTo>
                  <a:lnTo>
                    <a:pt x="34506" y="2304043"/>
                  </a:lnTo>
                  <a:lnTo>
                    <a:pt x="38819" y="2366249"/>
                  </a:lnTo>
                  <a:lnTo>
                    <a:pt x="43132" y="2428456"/>
                  </a:lnTo>
                  <a:lnTo>
                    <a:pt x="47445" y="2490662"/>
                  </a:lnTo>
                  <a:lnTo>
                    <a:pt x="51759" y="2552868"/>
                  </a:lnTo>
                  <a:lnTo>
                    <a:pt x="56072" y="2615075"/>
                  </a:lnTo>
                  <a:lnTo>
                    <a:pt x="60385" y="2677281"/>
                  </a:lnTo>
                  <a:lnTo>
                    <a:pt x="64698" y="2739488"/>
                  </a:lnTo>
                  <a:lnTo>
                    <a:pt x="69012" y="2801694"/>
                  </a:lnTo>
                  <a:lnTo>
                    <a:pt x="73325" y="2863901"/>
                  </a:lnTo>
                  <a:lnTo>
                    <a:pt x="77638" y="2926107"/>
                  </a:lnTo>
                  <a:lnTo>
                    <a:pt x="81952" y="2988313"/>
                  </a:lnTo>
                  <a:lnTo>
                    <a:pt x="86265" y="3050520"/>
                  </a:lnTo>
                  <a:lnTo>
                    <a:pt x="90578" y="3112726"/>
                  </a:lnTo>
                  <a:lnTo>
                    <a:pt x="94891" y="3174933"/>
                  </a:lnTo>
                  <a:lnTo>
                    <a:pt x="99205" y="3237139"/>
                  </a:lnTo>
                  <a:lnTo>
                    <a:pt x="103518" y="3299345"/>
                  </a:lnTo>
                  <a:lnTo>
                    <a:pt x="107831" y="3361552"/>
                  </a:lnTo>
                  <a:lnTo>
                    <a:pt x="112144" y="3423758"/>
                  </a:lnTo>
                  <a:lnTo>
                    <a:pt x="116458" y="3485965"/>
                  </a:lnTo>
                  <a:lnTo>
                    <a:pt x="120771" y="3548171"/>
                  </a:lnTo>
                  <a:lnTo>
                    <a:pt x="125084" y="3610378"/>
                  </a:lnTo>
                  <a:lnTo>
                    <a:pt x="186340" y="3605082"/>
                  </a:lnTo>
                  <a:lnTo>
                    <a:pt x="247380" y="3597708"/>
                  </a:lnTo>
                  <a:lnTo>
                    <a:pt x="308135" y="3588263"/>
                  </a:lnTo>
                  <a:lnTo>
                    <a:pt x="368533" y="3576757"/>
                  </a:lnTo>
                  <a:lnTo>
                    <a:pt x="428505" y="3563205"/>
                  </a:lnTo>
                  <a:lnTo>
                    <a:pt x="487981" y="3547623"/>
                  </a:lnTo>
                  <a:lnTo>
                    <a:pt x="546894" y="3530027"/>
                  </a:lnTo>
                  <a:lnTo>
                    <a:pt x="605174" y="3510438"/>
                  </a:lnTo>
                  <a:lnTo>
                    <a:pt x="662755" y="3488880"/>
                  </a:lnTo>
                  <a:lnTo>
                    <a:pt x="719570" y="3465376"/>
                  </a:lnTo>
                  <a:lnTo>
                    <a:pt x="775552" y="3439955"/>
                  </a:lnTo>
                  <a:lnTo>
                    <a:pt x="830638" y="3412645"/>
                  </a:lnTo>
                  <a:lnTo>
                    <a:pt x="884764" y="3383478"/>
                  </a:lnTo>
                  <a:lnTo>
                    <a:pt x="937867" y="3352489"/>
                  </a:lnTo>
                  <a:lnTo>
                    <a:pt x="989886" y="3319711"/>
                  </a:lnTo>
                  <a:lnTo>
                    <a:pt x="1040760" y="3285184"/>
                  </a:lnTo>
                  <a:lnTo>
                    <a:pt x="1090432" y="3248948"/>
                  </a:lnTo>
                  <a:lnTo>
                    <a:pt x="1138842" y="3211044"/>
                  </a:lnTo>
                  <a:lnTo>
                    <a:pt x="1185936" y="3171516"/>
                  </a:lnTo>
                  <a:lnTo>
                    <a:pt x="1231659" y="3130410"/>
                  </a:lnTo>
                  <a:lnTo>
                    <a:pt x="1275959" y="3087774"/>
                  </a:lnTo>
                  <a:lnTo>
                    <a:pt x="1318783" y="3043656"/>
                  </a:lnTo>
                  <a:lnTo>
                    <a:pt x="1360082" y="2998107"/>
                  </a:lnTo>
                  <a:lnTo>
                    <a:pt x="1399810" y="2951181"/>
                  </a:lnTo>
                  <a:lnTo>
                    <a:pt x="1437919" y="2902932"/>
                  </a:lnTo>
                  <a:lnTo>
                    <a:pt x="1474365" y="2853415"/>
                  </a:lnTo>
                  <a:lnTo>
                    <a:pt x="1509108" y="2802687"/>
                  </a:lnTo>
                  <a:lnTo>
                    <a:pt x="1542105" y="2750808"/>
                  </a:lnTo>
                  <a:lnTo>
                    <a:pt x="1573320" y="2697837"/>
                  </a:lnTo>
                  <a:lnTo>
                    <a:pt x="1602716" y="2643835"/>
                  </a:lnTo>
                  <a:lnTo>
                    <a:pt x="1630259" y="2588865"/>
                  </a:lnTo>
                  <a:lnTo>
                    <a:pt x="1655918" y="2532991"/>
                  </a:lnTo>
                  <a:lnTo>
                    <a:pt x="1679662" y="2476277"/>
                  </a:lnTo>
                  <a:lnTo>
                    <a:pt x="1701464" y="2418788"/>
                  </a:lnTo>
                  <a:lnTo>
                    <a:pt x="1721300" y="2360591"/>
                  </a:lnTo>
                  <a:lnTo>
                    <a:pt x="1739145" y="2301754"/>
                  </a:lnTo>
                  <a:lnTo>
                    <a:pt x="1754980" y="2242344"/>
                  </a:lnTo>
                  <a:lnTo>
                    <a:pt x="1768786" y="2182430"/>
                  </a:lnTo>
                  <a:lnTo>
                    <a:pt x="1780548" y="2122081"/>
                  </a:lnTo>
                  <a:lnTo>
                    <a:pt x="1790251" y="2061367"/>
                  </a:lnTo>
                  <a:lnTo>
                    <a:pt x="1797884" y="2000358"/>
                  </a:lnTo>
                  <a:lnTo>
                    <a:pt x="1803439" y="1939126"/>
                  </a:lnTo>
                  <a:lnTo>
                    <a:pt x="1806909" y="1877740"/>
                  </a:lnTo>
                  <a:lnTo>
                    <a:pt x="1808290" y="1816271"/>
                  </a:lnTo>
                  <a:lnTo>
                    <a:pt x="1807581" y="1754791"/>
                  </a:lnTo>
                  <a:lnTo>
                    <a:pt x="1804782" y="1693370"/>
                  </a:lnTo>
                  <a:lnTo>
                    <a:pt x="1799896" y="1632081"/>
                  </a:lnTo>
                  <a:lnTo>
                    <a:pt x="1792930" y="1570992"/>
                  </a:lnTo>
                  <a:lnTo>
                    <a:pt x="1783891" y="1510176"/>
                  </a:lnTo>
                  <a:lnTo>
                    <a:pt x="1772790" y="1449702"/>
                  </a:lnTo>
                  <a:lnTo>
                    <a:pt x="1759639" y="1389641"/>
                  </a:lnTo>
                  <a:lnTo>
                    <a:pt x="1744454" y="1330062"/>
                  </a:lnTo>
                  <a:lnTo>
                    <a:pt x="1727253" y="1271033"/>
                  </a:lnTo>
                  <a:lnTo>
                    <a:pt x="1708054" y="1212623"/>
                  </a:lnTo>
                  <a:lnTo>
                    <a:pt x="1686881" y="1154899"/>
                  </a:lnTo>
                  <a:lnTo>
                    <a:pt x="1663758" y="1097929"/>
                  </a:lnTo>
                  <a:lnTo>
                    <a:pt x="1638712" y="1041777"/>
                  </a:lnTo>
                  <a:lnTo>
                    <a:pt x="1611771" y="986510"/>
                  </a:lnTo>
                  <a:lnTo>
                    <a:pt x="1582966" y="932190"/>
                  </a:lnTo>
                  <a:lnTo>
                    <a:pt x="1552332" y="878881"/>
                  </a:lnTo>
                  <a:lnTo>
                    <a:pt x="1519903" y="826645"/>
                  </a:lnTo>
                  <a:lnTo>
                    <a:pt x="1485718" y="775540"/>
                  </a:lnTo>
                  <a:lnTo>
                    <a:pt x="1449814" y="725628"/>
                  </a:lnTo>
                  <a:lnTo>
                    <a:pt x="1412235" y="676965"/>
                  </a:lnTo>
                  <a:lnTo>
                    <a:pt x="1373022" y="629608"/>
                  </a:lnTo>
                  <a:lnTo>
                    <a:pt x="1332223" y="583611"/>
                  </a:lnTo>
                  <a:lnTo>
                    <a:pt x="1289884" y="539028"/>
                  </a:lnTo>
                  <a:lnTo>
                    <a:pt x="1246053" y="495909"/>
                  </a:lnTo>
                  <a:lnTo>
                    <a:pt x="1200782" y="454306"/>
                  </a:lnTo>
                  <a:lnTo>
                    <a:pt x="1154122" y="414266"/>
                  </a:lnTo>
                  <a:lnTo>
                    <a:pt x="1106129" y="375836"/>
                  </a:lnTo>
                  <a:lnTo>
                    <a:pt x="1056856" y="339059"/>
                  </a:lnTo>
                  <a:lnTo>
                    <a:pt x="1006362" y="303978"/>
                  </a:lnTo>
                  <a:lnTo>
                    <a:pt x="954705" y="270634"/>
                  </a:lnTo>
                  <a:lnTo>
                    <a:pt x="901943" y="239066"/>
                  </a:lnTo>
                  <a:lnTo>
                    <a:pt x="848140" y="209310"/>
                  </a:lnTo>
                  <a:lnTo>
                    <a:pt x="793355" y="181400"/>
                  </a:lnTo>
                  <a:lnTo>
                    <a:pt x="737654" y="155368"/>
                  </a:lnTo>
                  <a:lnTo>
                    <a:pt x="681099" y="131245"/>
                  </a:lnTo>
                  <a:lnTo>
                    <a:pt x="623757" y="109059"/>
                  </a:lnTo>
                  <a:lnTo>
                    <a:pt x="565695" y="88835"/>
                  </a:lnTo>
                  <a:lnTo>
                    <a:pt x="506978" y="70596"/>
                  </a:lnTo>
                  <a:lnTo>
                    <a:pt x="447675" y="54364"/>
                  </a:lnTo>
                  <a:lnTo>
                    <a:pt x="387855" y="40158"/>
                  </a:lnTo>
                  <a:lnTo>
                    <a:pt x="327586" y="27994"/>
                  </a:lnTo>
                  <a:lnTo>
                    <a:pt x="266938" y="17885"/>
                  </a:lnTo>
                  <a:lnTo>
                    <a:pt x="205982" y="9844"/>
                  </a:lnTo>
                  <a:lnTo>
                    <a:pt x="144788" y="3880"/>
                  </a:lnTo>
                  <a:lnTo>
                    <a:pt x="83426" y="0"/>
                  </a:lnTo>
                  <a:lnTo>
                    <a:pt x="80549" y="62289"/>
                  </a:lnTo>
                  <a:lnTo>
                    <a:pt x="77673" y="124578"/>
                  </a:lnTo>
                  <a:lnTo>
                    <a:pt x="74796" y="186868"/>
                  </a:lnTo>
                  <a:lnTo>
                    <a:pt x="71919" y="249157"/>
                  </a:lnTo>
                  <a:lnTo>
                    <a:pt x="69042" y="311446"/>
                  </a:lnTo>
                  <a:lnTo>
                    <a:pt x="66166" y="373736"/>
                  </a:lnTo>
                  <a:lnTo>
                    <a:pt x="63289" y="436025"/>
                  </a:lnTo>
                  <a:lnTo>
                    <a:pt x="60412" y="498315"/>
                  </a:lnTo>
                  <a:lnTo>
                    <a:pt x="57535" y="560604"/>
                  </a:lnTo>
                  <a:lnTo>
                    <a:pt x="54658" y="622893"/>
                  </a:lnTo>
                  <a:lnTo>
                    <a:pt x="51782" y="685183"/>
                  </a:lnTo>
                  <a:lnTo>
                    <a:pt x="48905" y="747472"/>
                  </a:lnTo>
                  <a:lnTo>
                    <a:pt x="46028" y="809761"/>
                  </a:lnTo>
                  <a:lnTo>
                    <a:pt x="43151" y="872051"/>
                  </a:lnTo>
                  <a:lnTo>
                    <a:pt x="40274" y="934340"/>
                  </a:lnTo>
                  <a:lnTo>
                    <a:pt x="37398" y="996630"/>
                  </a:lnTo>
                  <a:lnTo>
                    <a:pt x="34521" y="1058919"/>
                  </a:lnTo>
                  <a:lnTo>
                    <a:pt x="31644" y="1121208"/>
                  </a:lnTo>
                  <a:lnTo>
                    <a:pt x="28767" y="1183498"/>
                  </a:lnTo>
                  <a:lnTo>
                    <a:pt x="25891" y="1245787"/>
                  </a:lnTo>
                  <a:lnTo>
                    <a:pt x="23014" y="1308076"/>
                  </a:lnTo>
                  <a:lnTo>
                    <a:pt x="20137" y="1370366"/>
                  </a:lnTo>
                  <a:lnTo>
                    <a:pt x="17260" y="1432655"/>
                  </a:lnTo>
                  <a:lnTo>
                    <a:pt x="14383" y="1494945"/>
                  </a:lnTo>
                  <a:lnTo>
                    <a:pt x="11507" y="1557234"/>
                  </a:lnTo>
                  <a:lnTo>
                    <a:pt x="8630" y="1619523"/>
                  </a:lnTo>
                  <a:lnTo>
                    <a:pt x="5753" y="1681813"/>
                  </a:lnTo>
                  <a:lnTo>
                    <a:pt x="2876" y="1744102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121926" y="1973107"/>
              <a:ext cx="1933401" cy="3616634"/>
            </a:xfrm>
            <a:custGeom>
              <a:avLst/>
              <a:pathLst>
                <a:path w="1933401" h="3616634">
                  <a:moveTo>
                    <a:pt x="1808317" y="1808317"/>
                  </a:moveTo>
                  <a:lnTo>
                    <a:pt x="1808317" y="1745961"/>
                  </a:lnTo>
                  <a:lnTo>
                    <a:pt x="1808317" y="1683605"/>
                  </a:lnTo>
                  <a:lnTo>
                    <a:pt x="1808317" y="1621250"/>
                  </a:lnTo>
                  <a:lnTo>
                    <a:pt x="1808317" y="1558894"/>
                  </a:lnTo>
                  <a:lnTo>
                    <a:pt x="1808317" y="1496538"/>
                  </a:lnTo>
                  <a:lnTo>
                    <a:pt x="1808317" y="1434182"/>
                  </a:lnTo>
                  <a:lnTo>
                    <a:pt x="1808317" y="1371827"/>
                  </a:lnTo>
                  <a:lnTo>
                    <a:pt x="1808317" y="1309471"/>
                  </a:lnTo>
                  <a:lnTo>
                    <a:pt x="1808317" y="1247115"/>
                  </a:lnTo>
                  <a:lnTo>
                    <a:pt x="1808317" y="1184759"/>
                  </a:lnTo>
                  <a:lnTo>
                    <a:pt x="1808317" y="1122403"/>
                  </a:lnTo>
                  <a:lnTo>
                    <a:pt x="1808317" y="1060048"/>
                  </a:lnTo>
                  <a:lnTo>
                    <a:pt x="1808317" y="997692"/>
                  </a:lnTo>
                  <a:lnTo>
                    <a:pt x="1808317" y="935336"/>
                  </a:lnTo>
                  <a:lnTo>
                    <a:pt x="1808317" y="872980"/>
                  </a:lnTo>
                  <a:lnTo>
                    <a:pt x="1808317" y="810625"/>
                  </a:lnTo>
                  <a:lnTo>
                    <a:pt x="1808317" y="748269"/>
                  </a:lnTo>
                  <a:lnTo>
                    <a:pt x="1808317" y="685913"/>
                  </a:lnTo>
                  <a:lnTo>
                    <a:pt x="1808317" y="623557"/>
                  </a:lnTo>
                  <a:lnTo>
                    <a:pt x="1808317" y="561201"/>
                  </a:lnTo>
                  <a:lnTo>
                    <a:pt x="1808317" y="498846"/>
                  </a:lnTo>
                  <a:lnTo>
                    <a:pt x="1808317" y="436490"/>
                  </a:lnTo>
                  <a:lnTo>
                    <a:pt x="1808317" y="374134"/>
                  </a:lnTo>
                  <a:lnTo>
                    <a:pt x="1808317" y="311778"/>
                  </a:lnTo>
                  <a:lnTo>
                    <a:pt x="1808317" y="249423"/>
                  </a:lnTo>
                  <a:lnTo>
                    <a:pt x="1808317" y="187067"/>
                  </a:lnTo>
                  <a:lnTo>
                    <a:pt x="1808317" y="124711"/>
                  </a:lnTo>
                  <a:lnTo>
                    <a:pt x="1808317" y="62355"/>
                  </a:lnTo>
                  <a:lnTo>
                    <a:pt x="1808317" y="0"/>
                  </a:lnTo>
                  <a:lnTo>
                    <a:pt x="1746561" y="1054"/>
                  </a:lnTo>
                  <a:lnTo>
                    <a:pt x="1684877" y="4218"/>
                  </a:lnTo>
                  <a:lnTo>
                    <a:pt x="1623337" y="9486"/>
                  </a:lnTo>
                  <a:lnTo>
                    <a:pt x="1562013" y="16852"/>
                  </a:lnTo>
                  <a:lnTo>
                    <a:pt x="1500977" y="26309"/>
                  </a:lnTo>
                  <a:lnTo>
                    <a:pt x="1440298" y="37844"/>
                  </a:lnTo>
                  <a:lnTo>
                    <a:pt x="1380050" y="51445"/>
                  </a:lnTo>
                  <a:lnTo>
                    <a:pt x="1320300" y="67096"/>
                  </a:lnTo>
                  <a:lnTo>
                    <a:pt x="1261121" y="84777"/>
                  </a:lnTo>
                  <a:lnTo>
                    <a:pt x="1202579" y="104470"/>
                  </a:lnTo>
                  <a:lnTo>
                    <a:pt x="1144744" y="126151"/>
                  </a:lnTo>
                  <a:lnTo>
                    <a:pt x="1087684" y="149793"/>
                  </a:lnTo>
                  <a:lnTo>
                    <a:pt x="1031464" y="175371"/>
                  </a:lnTo>
                  <a:lnTo>
                    <a:pt x="976150" y="202854"/>
                  </a:lnTo>
                  <a:lnTo>
                    <a:pt x="921808" y="232210"/>
                  </a:lnTo>
                  <a:lnTo>
                    <a:pt x="868499" y="263404"/>
                  </a:lnTo>
                  <a:lnTo>
                    <a:pt x="816287" y="296401"/>
                  </a:lnTo>
                  <a:lnTo>
                    <a:pt x="765232" y="331162"/>
                  </a:lnTo>
                  <a:lnTo>
                    <a:pt x="715394" y="367646"/>
                  </a:lnTo>
                  <a:lnTo>
                    <a:pt x="666831" y="405811"/>
                  </a:lnTo>
                  <a:lnTo>
                    <a:pt x="619600" y="445612"/>
                  </a:lnTo>
                  <a:lnTo>
                    <a:pt x="573756" y="487003"/>
                  </a:lnTo>
                  <a:lnTo>
                    <a:pt x="529352" y="529935"/>
                  </a:lnTo>
                  <a:lnTo>
                    <a:pt x="486440" y="574359"/>
                  </a:lnTo>
                  <a:lnTo>
                    <a:pt x="445070" y="620222"/>
                  </a:lnTo>
                  <a:lnTo>
                    <a:pt x="405290" y="667471"/>
                  </a:lnTo>
                  <a:lnTo>
                    <a:pt x="367148" y="716051"/>
                  </a:lnTo>
                  <a:lnTo>
                    <a:pt x="330687" y="765906"/>
                  </a:lnTo>
                  <a:lnTo>
                    <a:pt x="295949" y="816976"/>
                  </a:lnTo>
                  <a:lnTo>
                    <a:pt x="262976" y="869204"/>
                  </a:lnTo>
                  <a:lnTo>
                    <a:pt x="231806" y="922526"/>
                  </a:lnTo>
                  <a:lnTo>
                    <a:pt x="202475" y="976883"/>
                  </a:lnTo>
                  <a:lnTo>
                    <a:pt x="175017" y="1032209"/>
                  </a:lnTo>
                  <a:lnTo>
                    <a:pt x="149465" y="1088440"/>
                  </a:lnTo>
                  <a:lnTo>
                    <a:pt x="125848" y="1145512"/>
                  </a:lnTo>
                  <a:lnTo>
                    <a:pt x="104194" y="1203356"/>
                  </a:lnTo>
                  <a:lnTo>
                    <a:pt x="84528" y="1261907"/>
                  </a:lnTo>
                  <a:lnTo>
                    <a:pt x="66873" y="1321095"/>
                  </a:lnTo>
                  <a:lnTo>
                    <a:pt x="51250" y="1380851"/>
                  </a:lnTo>
                  <a:lnTo>
                    <a:pt x="37676" y="1441106"/>
                  </a:lnTo>
                  <a:lnTo>
                    <a:pt x="26168" y="1501789"/>
                  </a:lnTo>
                  <a:lnTo>
                    <a:pt x="16740" y="1562830"/>
                  </a:lnTo>
                  <a:lnTo>
                    <a:pt x="9401" y="1624158"/>
                  </a:lnTo>
                  <a:lnTo>
                    <a:pt x="4161" y="1685700"/>
                  </a:lnTo>
                  <a:lnTo>
                    <a:pt x="1026" y="1747385"/>
                  </a:lnTo>
                  <a:lnTo>
                    <a:pt x="0" y="1809141"/>
                  </a:lnTo>
                  <a:lnTo>
                    <a:pt x="1082" y="1870897"/>
                  </a:lnTo>
                  <a:lnTo>
                    <a:pt x="4274" y="1932579"/>
                  </a:lnTo>
                  <a:lnTo>
                    <a:pt x="9570" y="1994117"/>
                  </a:lnTo>
                  <a:lnTo>
                    <a:pt x="16964" y="2055437"/>
                  </a:lnTo>
                  <a:lnTo>
                    <a:pt x="26449" y="2116470"/>
                  </a:lnTo>
                  <a:lnTo>
                    <a:pt x="38012" y="2177142"/>
                  </a:lnTo>
                  <a:lnTo>
                    <a:pt x="51640" y="2237385"/>
                  </a:lnTo>
                  <a:lnTo>
                    <a:pt x="67318" y="2297127"/>
                  </a:lnTo>
                  <a:lnTo>
                    <a:pt x="85027" y="2356299"/>
                  </a:lnTo>
                  <a:lnTo>
                    <a:pt x="104746" y="2414831"/>
                  </a:lnTo>
                  <a:lnTo>
                    <a:pt x="126453" y="2472656"/>
                  </a:lnTo>
                  <a:lnTo>
                    <a:pt x="150122" y="2529706"/>
                  </a:lnTo>
                  <a:lnTo>
                    <a:pt x="175725" y="2585914"/>
                  </a:lnTo>
                  <a:lnTo>
                    <a:pt x="203233" y="2641215"/>
                  </a:lnTo>
                  <a:lnTo>
                    <a:pt x="232614" y="2695545"/>
                  </a:lnTo>
                  <a:lnTo>
                    <a:pt x="263833" y="2748839"/>
                  </a:lnTo>
                  <a:lnTo>
                    <a:pt x="296854" y="2801036"/>
                  </a:lnTo>
                  <a:lnTo>
                    <a:pt x="331638" y="2852075"/>
                  </a:lnTo>
                  <a:lnTo>
                    <a:pt x="368144" y="2901896"/>
                  </a:lnTo>
                  <a:lnTo>
                    <a:pt x="406331" y="2950442"/>
                  </a:lnTo>
                  <a:lnTo>
                    <a:pt x="446154" y="2997655"/>
                  </a:lnTo>
                  <a:lnTo>
                    <a:pt x="487565" y="3043480"/>
                  </a:lnTo>
                  <a:lnTo>
                    <a:pt x="530518" y="3087865"/>
                  </a:lnTo>
                  <a:lnTo>
                    <a:pt x="574961" y="3130756"/>
                  </a:lnTo>
                  <a:lnTo>
                    <a:pt x="620843" y="3172105"/>
                  </a:lnTo>
                  <a:lnTo>
                    <a:pt x="668111" y="3211863"/>
                  </a:lnTo>
                  <a:lnTo>
                    <a:pt x="716708" y="3249984"/>
                  </a:lnTo>
                  <a:lnTo>
                    <a:pt x="766579" y="3286422"/>
                  </a:lnTo>
                  <a:lnTo>
                    <a:pt x="817666" y="3321136"/>
                  </a:lnTo>
                  <a:lnTo>
                    <a:pt x="869908" y="3354086"/>
                  </a:lnTo>
                  <a:lnTo>
                    <a:pt x="923245" y="3385232"/>
                  </a:lnTo>
                  <a:lnTo>
                    <a:pt x="977615" y="3414538"/>
                  </a:lnTo>
                  <a:lnTo>
                    <a:pt x="1032953" y="3441970"/>
                  </a:lnTo>
                  <a:lnTo>
                    <a:pt x="1089196" y="3467497"/>
                  </a:lnTo>
                  <a:lnTo>
                    <a:pt x="1146279" y="3491088"/>
                  </a:lnTo>
                  <a:lnTo>
                    <a:pt x="1204133" y="3512715"/>
                  </a:lnTo>
                  <a:lnTo>
                    <a:pt x="1262692" y="3532355"/>
                  </a:lnTo>
                  <a:lnTo>
                    <a:pt x="1321888" y="3549983"/>
                  </a:lnTo>
                  <a:lnTo>
                    <a:pt x="1381652" y="3565579"/>
                  </a:lnTo>
                  <a:lnTo>
                    <a:pt x="1441913" y="3579125"/>
                  </a:lnTo>
                  <a:lnTo>
                    <a:pt x="1502602" y="3590605"/>
                  </a:lnTo>
                  <a:lnTo>
                    <a:pt x="1563647" y="3600006"/>
                  </a:lnTo>
                  <a:lnTo>
                    <a:pt x="1624977" y="3607316"/>
                  </a:lnTo>
                  <a:lnTo>
                    <a:pt x="1686522" y="3612528"/>
                  </a:lnTo>
                  <a:lnTo>
                    <a:pt x="1748209" y="3615635"/>
                  </a:lnTo>
                  <a:lnTo>
                    <a:pt x="1809966" y="3616634"/>
                  </a:lnTo>
                  <a:lnTo>
                    <a:pt x="1871720" y="3615522"/>
                  </a:lnTo>
                  <a:lnTo>
                    <a:pt x="1933401" y="3612303"/>
                  </a:lnTo>
                  <a:lnTo>
                    <a:pt x="1929088" y="3550097"/>
                  </a:lnTo>
                  <a:lnTo>
                    <a:pt x="1924775" y="3487890"/>
                  </a:lnTo>
                  <a:lnTo>
                    <a:pt x="1920462" y="3425684"/>
                  </a:lnTo>
                  <a:lnTo>
                    <a:pt x="1916148" y="3363477"/>
                  </a:lnTo>
                  <a:lnTo>
                    <a:pt x="1911835" y="3301271"/>
                  </a:lnTo>
                  <a:lnTo>
                    <a:pt x="1907522" y="3239065"/>
                  </a:lnTo>
                  <a:lnTo>
                    <a:pt x="1903209" y="3176858"/>
                  </a:lnTo>
                  <a:lnTo>
                    <a:pt x="1898895" y="3114652"/>
                  </a:lnTo>
                  <a:lnTo>
                    <a:pt x="1894582" y="3052445"/>
                  </a:lnTo>
                  <a:lnTo>
                    <a:pt x="1890269" y="2990239"/>
                  </a:lnTo>
                  <a:lnTo>
                    <a:pt x="1885955" y="2928032"/>
                  </a:lnTo>
                  <a:lnTo>
                    <a:pt x="1881642" y="2865826"/>
                  </a:lnTo>
                  <a:lnTo>
                    <a:pt x="1877329" y="2803620"/>
                  </a:lnTo>
                  <a:lnTo>
                    <a:pt x="1873016" y="2741413"/>
                  </a:lnTo>
                  <a:lnTo>
                    <a:pt x="1868702" y="2679207"/>
                  </a:lnTo>
                  <a:lnTo>
                    <a:pt x="1864389" y="2617000"/>
                  </a:lnTo>
                  <a:lnTo>
                    <a:pt x="1860076" y="2554794"/>
                  </a:lnTo>
                  <a:lnTo>
                    <a:pt x="1855763" y="2492588"/>
                  </a:lnTo>
                  <a:lnTo>
                    <a:pt x="1851449" y="2430381"/>
                  </a:lnTo>
                  <a:lnTo>
                    <a:pt x="1847136" y="2368175"/>
                  </a:lnTo>
                  <a:lnTo>
                    <a:pt x="1842823" y="2305968"/>
                  </a:lnTo>
                  <a:lnTo>
                    <a:pt x="1838510" y="2243762"/>
                  </a:lnTo>
                  <a:lnTo>
                    <a:pt x="1834196" y="2181555"/>
                  </a:lnTo>
                  <a:lnTo>
                    <a:pt x="1829883" y="2119349"/>
                  </a:lnTo>
                  <a:lnTo>
                    <a:pt x="1825570" y="2057143"/>
                  </a:lnTo>
                  <a:lnTo>
                    <a:pt x="1821257" y="1994936"/>
                  </a:lnTo>
                  <a:lnTo>
                    <a:pt x="1816943" y="1932730"/>
                  </a:lnTo>
                  <a:lnTo>
                    <a:pt x="1812630" y="1870523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4778058" y="281600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4798919" y="28163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5638982" y="370972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48.2%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3831267" y="375144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51.1%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775815" y="281264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796676" y="281295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636740" y="37063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48.2%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829024" y="37480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51.1%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772458" y="281040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793320" y="28107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633383" y="370412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48.2%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825667" y="374584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51.1%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768499" y="280961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789360" y="280992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629424" y="37033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48.2%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3821708" y="374506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51.1%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764539" y="281040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785401" y="28107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625464" y="370412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48.2%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817749" y="374584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51.1%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761183" y="281264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782044" y="281295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622108" y="37063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48.2%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814392" y="37480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51.1%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758940" y="281600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779801" y="28163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619865" y="370972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48.2%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812149" y="375144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51.1%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758152" y="281996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779014" y="282027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619077" y="371368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48.2%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811361" y="375540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51.1%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758940" y="282392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779801" y="282423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619865" y="371764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48.2%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812149" y="37593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51.1%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761183" y="282727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782044" y="282758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622108" y="372100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48.2%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814392" y="376272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51.1%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764539" y="282952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785401" y="282983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625464" y="372324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48.2%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817749" y="37649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51.1%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768499" y="283030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789360" y="283061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629424" y="37240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48.2%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821708" y="376575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51.1%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772458" y="282952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793320" y="282983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633383" y="372324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48.2%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825667" y="37649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51.1%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775815" y="282727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796676" y="282758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636740" y="372100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48.2%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829024" y="376272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51.1%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778058" y="282392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798919" y="282423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638982" y="371764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48.2%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831267" y="37593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51.1%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778845" y="281996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799707" y="282027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639770" y="371368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48.2%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832054" y="375540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51.1%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768499" y="281996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789360" y="282027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5629424" y="371368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48.2%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821708" y="375540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51.1%</a:t>
              </a:r>
            </a:p>
          </p:txBody>
        </p:sp>
        <p:sp>
          <p:nvSpPr>
            <p:cNvPr id="76" name="rc76"/>
            <p:cNvSpPr/>
            <p:nvPr/>
          </p:nvSpPr>
          <p:spPr>
            <a:xfrm>
              <a:off x="7271640" y="3451826"/>
              <a:ext cx="201456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7271640" y="3671282"/>
              <a:ext cx="201456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7271640" y="3890738"/>
              <a:ext cx="201456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7271640" y="4110194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7551685" y="3522704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完全不认同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551685" y="3742160"/>
              <a:ext cx="2514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不认同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551685" y="3961616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有限认同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551685" y="4181072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完全认同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2021-01-04T07:06:55Z</dcterms:modified>
</cp:coreProperties>
</file>