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25569" y="1973107"/>
              <a:ext cx="729695" cy="1808317"/>
            </a:xfrm>
            <a:custGeom>
              <a:avLst/>
              <a:pathLst>
                <a:path w="729695" h="1808317">
                  <a:moveTo>
                    <a:pt x="0" y="1808317"/>
                  </a:moveTo>
                  <a:lnTo>
                    <a:pt x="25161" y="1751263"/>
                  </a:lnTo>
                  <a:lnTo>
                    <a:pt x="50323" y="1694210"/>
                  </a:lnTo>
                  <a:lnTo>
                    <a:pt x="75485" y="1637156"/>
                  </a:lnTo>
                  <a:lnTo>
                    <a:pt x="100647" y="1580102"/>
                  </a:lnTo>
                  <a:lnTo>
                    <a:pt x="125809" y="1523049"/>
                  </a:lnTo>
                  <a:lnTo>
                    <a:pt x="150971" y="1465995"/>
                  </a:lnTo>
                  <a:lnTo>
                    <a:pt x="176133" y="1408941"/>
                  </a:lnTo>
                  <a:lnTo>
                    <a:pt x="201295" y="1351888"/>
                  </a:lnTo>
                  <a:lnTo>
                    <a:pt x="226457" y="1294834"/>
                  </a:lnTo>
                  <a:lnTo>
                    <a:pt x="251619" y="1237780"/>
                  </a:lnTo>
                  <a:lnTo>
                    <a:pt x="276781" y="1180727"/>
                  </a:lnTo>
                  <a:lnTo>
                    <a:pt x="301942" y="1123673"/>
                  </a:lnTo>
                  <a:lnTo>
                    <a:pt x="327104" y="1066619"/>
                  </a:lnTo>
                  <a:lnTo>
                    <a:pt x="352266" y="1009566"/>
                  </a:lnTo>
                  <a:lnTo>
                    <a:pt x="377428" y="952512"/>
                  </a:lnTo>
                  <a:lnTo>
                    <a:pt x="402590" y="895458"/>
                  </a:lnTo>
                  <a:lnTo>
                    <a:pt x="427752" y="838405"/>
                  </a:lnTo>
                  <a:lnTo>
                    <a:pt x="452914" y="781351"/>
                  </a:lnTo>
                  <a:lnTo>
                    <a:pt x="478076" y="724297"/>
                  </a:lnTo>
                  <a:lnTo>
                    <a:pt x="503238" y="667244"/>
                  </a:lnTo>
                  <a:lnTo>
                    <a:pt x="528400" y="610190"/>
                  </a:lnTo>
                  <a:lnTo>
                    <a:pt x="553562" y="553136"/>
                  </a:lnTo>
                  <a:lnTo>
                    <a:pt x="578724" y="496083"/>
                  </a:lnTo>
                  <a:lnTo>
                    <a:pt x="603885" y="439029"/>
                  </a:lnTo>
                  <a:lnTo>
                    <a:pt x="629047" y="381975"/>
                  </a:lnTo>
                  <a:lnTo>
                    <a:pt x="654209" y="324922"/>
                  </a:lnTo>
                  <a:lnTo>
                    <a:pt x="679371" y="267868"/>
                  </a:lnTo>
                  <a:lnTo>
                    <a:pt x="704533" y="210814"/>
                  </a:lnTo>
                  <a:lnTo>
                    <a:pt x="729695" y="153761"/>
                  </a:lnTo>
                  <a:lnTo>
                    <a:pt x="671999" y="129499"/>
                  </a:lnTo>
                  <a:lnTo>
                    <a:pt x="613499" y="107249"/>
                  </a:lnTo>
                  <a:lnTo>
                    <a:pt x="554263" y="87037"/>
                  </a:lnTo>
                  <a:lnTo>
                    <a:pt x="494363" y="68887"/>
                  </a:lnTo>
                  <a:lnTo>
                    <a:pt x="433871" y="52821"/>
                  </a:lnTo>
                  <a:lnTo>
                    <a:pt x="372859" y="38857"/>
                  </a:lnTo>
                  <a:lnTo>
                    <a:pt x="311401" y="27014"/>
                  </a:lnTo>
                  <a:lnTo>
                    <a:pt x="249570" y="17304"/>
                  </a:lnTo>
                  <a:lnTo>
                    <a:pt x="187439" y="9740"/>
                  </a:lnTo>
                  <a:lnTo>
                    <a:pt x="125084" y="4331"/>
                  </a:lnTo>
                  <a:lnTo>
                    <a:pt x="62579" y="1083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217353" y="1973107"/>
              <a:ext cx="3616529" cy="3616487"/>
            </a:xfrm>
            <a:custGeom>
              <a:avLst/>
              <a:pathLst>
                <a:path w="3616529" h="3616487">
                  <a:moveTo>
                    <a:pt x="1808216" y="1808317"/>
                  </a:moveTo>
                  <a:lnTo>
                    <a:pt x="1808216" y="1745961"/>
                  </a:lnTo>
                  <a:lnTo>
                    <a:pt x="1808216" y="1683605"/>
                  </a:lnTo>
                  <a:lnTo>
                    <a:pt x="1808216" y="1621250"/>
                  </a:lnTo>
                  <a:lnTo>
                    <a:pt x="1808216" y="1558894"/>
                  </a:lnTo>
                  <a:lnTo>
                    <a:pt x="1808216" y="1496538"/>
                  </a:lnTo>
                  <a:lnTo>
                    <a:pt x="1808216" y="1434182"/>
                  </a:lnTo>
                  <a:lnTo>
                    <a:pt x="1808216" y="1371827"/>
                  </a:lnTo>
                  <a:lnTo>
                    <a:pt x="1808216" y="1309471"/>
                  </a:lnTo>
                  <a:lnTo>
                    <a:pt x="1808216" y="1247115"/>
                  </a:lnTo>
                  <a:lnTo>
                    <a:pt x="1808216" y="1184759"/>
                  </a:lnTo>
                  <a:lnTo>
                    <a:pt x="1808216" y="1122403"/>
                  </a:lnTo>
                  <a:lnTo>
                    <a:pt x="1808216" y="1060048"/>
                  </a:lnTo>
                  <a:lnTo>
                    <a:pt x="1808216" y="997692"/>
                  </a:lnTo>
                  <a:lnTo>
                    <a:pt x="1808216" y="935336"/>
                  </a:lnTo>
                  <a:lnTo>
                    <a:pt x="1808216" y="872980"/>
                  </a:lnTo>
                  <a:lnTo>
                    <a:pt x="1808216" y="810625"/>
                  </a:lnTo>
                  <a:lnTo>
                    <a:pt x="1808216" y="748269"/>
                  </a:lnTo>
                  <a:lnTo>
                    <a:pt x="1808216" y="685913"/>
                  </a:lnTo>
                  <a:lnTo>
                    <a:pt x="1808216" y="623557"/>
                  </a:lnTo>
                  <a:lnTo>
                    <a:pt x="1808216" y="561201"/>
                  </a:lnTo>
                  <a:lnTo>
                    <a:pt x="1808216" y="498846"/>
                  </a:lnTo>
                  <a:lnTo>
                    <a:pt x="1808216" y="436490"/>
                  </a:lnTo>
                  <a:lnTo>
                    <a:pt x="1808216" y="374134"/>
                  </a:lnTo>
                  <a:lnTo>
                    <a:pt x="1808216" y="311778"/>
                  </a:lnTo>
                  <a:lnTo>
                    <a:pt x="1808216" y="249423"/>
                  </a:lnTo>
                  <a:lnTo>
                    <a:pt x="1808216" y="187067"/>
                  </a:lnTo>
                  <a:lnTo>
                    <a:pt x="1808216" y="124711"/>
                  </a:lnTo>
                  <a:lnTo>
                    <a:pt x="1808216" y="62355"/>
                  </a:lnTo>
                  <a:lnTo>
                    <a:pt x="1808216" y="0"/>
                  </a:lnTo>
                  <a:lnTo>
                    <a:pt x="1746893" y="1040"/>
                  </a:lnTo>
                  <a:lnTo>
                    <a:pt x="1685641" y="4159"/>
                  </a:lnTo>
                  <a:lnTo>
                    <a:pt x="1624530" y="9353"/>
                  </a:lnTo>
                  <a:lnTo>
                    <a:pt x="1563630" y="16617"/>
                  </a:lnTo>
                  <a:lnTo>
                    <a:pt x="1503011" y="25942"/>
                  </a:lnTo>
                  <a:lnTo>
                    <a:pt x="1442743" y="37317"/>
                  </a:lnTo>
                  <a:lnTo>
                    <a:pt x="1382896" y="50729"/>
                  </a:lnTo>
                  <a:lnTo>
                    <a:pt x="1323538" y="66163"/>
                  </a:lnTo>
                  <a:lnTo>
                    <a:pt x="1264738" y="83601"/>
                  </a:lnTo>
                  <a:lnTo>
                    <a:pt x="1206563" y="103024"/>
                  </a:lnTo>
                  <a:lnTo>
                    <a:pt x="1149080" y="124407"/>
                  </a:lnTo>
                  <a:lnTo>
                    <a:pt x="1092355" y="147728"/>
                  </a:lnTo>
                  <a:lnTo>
                    <a:pt x="1036453" y="172959"/>
                  </a:lnTo>
                  <a:lnTo>
                    <a:pt x="981440" y="200072"/>
                  </a:lnTo>
                  <a:lnTo>
                    <a:pt x="927377" y="229034"/>
                  </a:lnTo>
                  <a:lnTo>
                    <a:pt x="874328" y="259813"/>
                  </a:lnTo>
                  <a:lnTo>
                    <a:pt x="822353" y="292373"/>
                  </a:lnTo>
                  <a:lnTo>
                    <a:pt x="771512" y="326677"/>
                  </a:lnTo>
                  <a:lnTo>
                    <a:pt x="721864" y="362686"/>
                  </a:lnTo>
                  <a:lnTo>
                    <a:pt x="673465" y="400357"/>
                  </a:lnTo>
                  <a:lnTo>
                    <a:pt x="626371" y="439648"/>
                  </a:lnTo>
                  <a:lnTo>
                    <a:pt x="580637" y="480513"/>
                  </a:lnTo>
                  <a:lnTo>
                    <a:pt x="536316" y="522906"/>
                  </a:lnTo>
                  <a:lnTo>
                    <a:pt x="493457" y="566777"/>
                  </a:lnTo>
                  <a:lnTo>
                    <a:pt x="452111" y="612077"/>
                  </a:lnTo>
                  <a:lnTo>
                    <a:pt x="412324" y="658753"/>
                  </a:lnTo>
                  <a:lnTo>
                    <a:pt x="374144" y="706751"/>
                  </a:lnTo>
                  <a:lnTo>
                    <a:pt x="337613" y="756016"/>
                  </a:lnTo>
                  <a:lnTo>
                    <a:pt x="302773" y="806492"/>
                  </a:lnTo>
                  <a:lnTo>
                    <a:pt x="269666" y="858120"/>
                  </a:lnTo>
                  <a:lnTo>
                    <a:pt x="238328" y="910841"/>
                  </a:lnTo>
                  <a:lnTo>
                    <a:pt x="208796" y="964594"/>
                  </a:lnTo>
                  <a:lnTo>
                    <a:pt x="181104" y="1019319"/>
                  </a:lnTo>
                  <a:lnTo>
                    <a:pt x="155284" y="1074950"/>
                  </a:lnTo>
                  <a:lnTo>
                    <a:pt x="131365" y="1131425"/>
                  </a:lnTo>
                  <a:lnTo>
                    <a:pt x="109375" y="1188679"/>
                  </a:lnTo>
                  <a:lnTo>
                    <a:pt x="89339" y="1246646"/>
                  </a:lnTo>
                  <a:lnTo>
                    <a:pt x="71281" y="1305259"/>
                  </a:lnTo>
                  <a:lnTo>
                    <a:pt x="55220" y="1364450"/>
                  </a:lnTo>
                  <a:lnTo>
                    <a:pt x="41176" y="1424153"/>
                  </a:lnTo>
                  <a:lnTo>
                    <a:pt x="29165" y="1484297"/>
                  </a:lnTo>
                  <a:lnTo>
                    <a:pt x="19200" y="1544813"/>
                  </a:lnTo>
                  <a:lnTo>
                    <a:pt x="11293" y="1605633"/>
                  </a:lnTo>
                  <a:lnTo>
                    <a:pt x="5453" y="1666686"/>
                  </a:lnTo>
                  <a:lnTo>
                    <a:pt x="1687" y="1727902"/>
                  </a:lnTo>
                  <a:lnTo>
                    <a:pt x="0" y="1789211"/>
                  </a:lnTo>
                  <a:lnTo>
                    <a:pt x="392" y="1850541"/>
                  </a:lnTo>
                  <a:lnTo>
                    <a:pt x="2863" y="1911823"/>
                  </a:lnTo>
                  <a:lnTo>
                    <a:pt x="7412" y="1972986"/>
                  </a:lnTo>
                  <a:lnTo>
                    <a:pt x="14032" y="2033959"/>
                  </a:lnTo>
                  <a:lnTo>
                    <a:pt x="22715" y="2094673"/>
                  </a:lnTo>
                  <a:lnTo>
                    <a:pt x="33453" y="2155057"/>
                  </a:lnTo>
                  <a:lnTo>
                    <a:pt x="46232" y="2215043"/>
                  </a:lnTo>
                  <a:lnTo>
                    <a:pt x="61039" y="2274560"/>
                  </a:lnTo>
                  <a:lnTo>
                    <a:pt x="77854" y="2333542"/>
                  </a:lnTo>
                  <a:lnTo>
                    <a:pt x="96661" y="2391919"/>
                  </a:lnTo>
                  <a:lnTo>
                    <a:pt x="117436" y="2449625"/>
                  </a:lnTo>
                  <a:lnTo>
                    <a:pt x="140156" y="2506593"/>
                  </a:lnTo>
                  <a:lnTo>
                    <a:pt x="164795" y="2562757"/>
                  </a:lnTo>
                  <a:lnTo>
                    <a:pt x="191325" y="2618055"/>
                  </a:lnTo>
                  <a:lnTo>
                    <a:pt x="219714" y="2672420"/>
                  </a:lnTo>
                  <a:lnTo>
                    <a:pt x="249931" y="2725792"/>
                  </a:lnTo>
                  <a:lnTo>
                    <a:pt x="281940" y="2778108"/>
                  </a:lnTo>
                  <a:lnTo>
                    <a:pt x="315705" y="2829308"/>
                  </a:lnTo>
                  <a:lnTo>
                    <a:pt x="351187" y="2879334"/>
                  </a:lnTo>
                  <a:lnTo>
                    <a:pt x="388345" y="2928129"/>
                  </a:lnTo>
                  <a:lnTo>
                    <a:pt x="427136" y="2975635"/>
                  </a:lnTo>
                  <a:lnTo>
                    <a:pt x="467516" y="3021798"/>
                  </a:lnTo>
                  <a:lnTo>
                    <a:pt x="509438" y="3066565"/>
                  </a:lnTo>
                  <a:lnTo>
                    <a:pt x="552854" y="3109885"/>
                  </a:lnTo>
                  <a:lnTo>
                    <a:pt x="597714" y="3151707"/>
                  </a:lnTo>
                  <a:lnTo>
                    <a:pt x="643967" y="3191985"/>
                  </a:lnTo>
                  <a:lnTo>
                    <a:pt x="691559" y="3230670"/>
                  </a:lnTo>
                  <a:lnTo>
                    <a:pt x="740436" y="3267720"/>
                  </a:lnTo>
                  <a:lnTo>
                    <a:pt x="790540" y="3303091"/>
                  </a:lnTo>
                  <a:lnTo>
                    <a:pt x="841816" y="3336742"/>
                  </a:lnTo>
                  <a:lnTo>
                    <a:pt x="894203" y="3368635"/>
                  </a:lnTo>
                  <a:lnTo>
                    <a:pt x="947641" y="3398733"/>
                  </a:lnTo>
                  <a:lnTo>
                    <a:pt x="1002070" y="3427002"/>
                  </a:lnTo>
                  <a:lnTo>
                    <a:pt x="1057426" y="3453408"/>
                  </a:lnTo>
                  <a:lnTo>
                    <a:pt x="1113645" y="3477923"/>
                  </a:lnTo>
                  <a:lnTo>
                    <a:pt x="1170663" y="3500516"/>
                  </a:lnTo>
                  <a:lnTo>
                    <a:pt x="1228415" y="3521163"/>
                  </a:lnTo>
                  <a:lnTo>
                    <a:pt x="1286834" y="3539840"/>
                  </a:lnTo>
                  <a:lnTo>
                    <a:pt x="1345852" y="3556525"/>
                  </a:lnTo>
                  <a:lnTo>
                    <a:pt x="1405403" y="3571199"/>
                  </a:lnTo>
                  <a:lnTo>
                    <a:pt x="1465417" y="3583845"/>
                  </a:lnTo>
                  <a:lnTo>
                    <a:pt x="1525825" y="3594449"/>
                  </a:lnTo>
                  <a:lnTo>
                    <a:pt x="1586558" y="3602998"/>
                  </a:lnTo>
                  <a:lnTo>
                    <a:pt x="1647545" y="3609482"/>
                  </a:lnTo>
                  <a:lnTo>
                    <a:pt x="1708718" y="3613895"/>
                  </a:lnTo>
                  <a:lnTo>
                    <a:pt x="1770005" y="3616231"/>
                  </a:lnTo>
                  <a:lnTo>
                    <a:pt x="1831336" y="3616487"/>
                  </a:lnTo>
                  <a:lnTo>
                    <a:pt x="1892641" y="3614663"/>
                  </a:lnTo>
                  <a:lnTo>
                    <a:pt x="1953848" y="3610761"/>
                  </a:lnTo>
                  <a:lnTo>
                    <a:pt x="2014888" y="3604785"/>
                  </a:lnTo>
                  <a:lnTo>
                    <a:pt x="2075690" y="3596743"/>
                  </a:lnTo>
                  <a:lnTo>
                    <a:pt x="2136185" y="3586644"/>
                  </a:lnTo>
                  <a:lnTo>
                    <a:pt x="2196302" y="3574500"/>
                  </a:lnTo>
                  <a:lnTo>
                    <a:pt x="2255973" y="3560323"/>
                  </a:lnTo>
                  <a:lnTo>
                    <a:pt x="2315129" y="3544131"/>
                  </a:lnTo>
                  <a:lnTo>
                    <a:pt x="2373701" y="3525943"/>
                  </a:lnTo>
                  <a:lnTo>
                    <a:pt x="2431623" y="3505778"/>
                  </a:lnTo>
                  <a:lnTo>
                    <a:pt x="2488828" y="3483661"/>
                  </a:lnTo>
                  <a:lnTo>
                    <a:pt x="2545250" y="3459617"/>
                  </a:lnTo>
                  <a:lnTo>
                    <a:pt x="2600825" y="3433673"/>
                  </a:lnTo>
                  <a:lnTo>
                    <a:pt x="2655487" y="3405860"/>
                  </a:lnTo>
                  <a:lnTo>
                    <a:pt x="2709175" y="3376209"/>
                  </a:lnTo>
                  <a:lnTo>
                    <a:pt x="2761826" y="3344754"/>
                  </a:lnTo>
                  <a:lnTo>
                    <a:pt x="2813381" y="3311532"/>
                  </a:lnTo>
                  <a:lnTo>
                    <a:pt x="2863779" y="3276581"/>
                  </a:lnTo>
                  <a:lnTo>
                    <a:pt x="2912963" y="3239941"/>
                  </a:lnTo>
                  <a:lnTo>
                    <a:pt x="2960876" y="3201653"/>
                  </a:lnTo>
                  <a:lnTo>
                    <a:pt x="3007463" y="3161764"/>
                  </a:lnTo>
                  <a:lnTo>
                    <a:pt x="3052671" y="3120317"/>
                  </a:lnTo>
                  <a:lnTo>
                    <a:pt x="3096447" y="3077361"/>
                  </a:lnTo>
                  <a:lnTo>
                    <a:pt x="3138742" y="3032945"/>
                  </a:lnTo>
                  <a:lnTo>
                    <a:pt x="3179505" y="2987120"/>
                  </a:lnTo>
                  <a:lnTo>
                    <a:pt x="3218692" y="2939940"/>
                  </a:lnTo>
                  <a:lnTo>
                    <a:pt x="3256255" y="2891458"/>
                  </a:lnTo>
                  <a:lnTo>
                    <a:pt x="3292154" y="2841729"/>
                  </a:lnTo>
                  <a:lnTo>
                    <a:pt x="3326345" y="2790812"/>
                  </a:lnTo>
                  <a:lnTo>
                    <a:pt x="3358789" y="2738765"/>
                  </a:lnTo>
                  <a:lnTo>
                    <a:pt x="3389451" y="2685648"/>
                  </a:lnTo>
                  <a:lnTo>
                    <a:pt x="3418293" y="2631521"/>
                  </a:lnTo>
                  <a:lnTo>
                    <a:pt x="3445283" y="2576447"/>
                  </a:lnTo>
                  <a:lnTo>
                    <a:pt x="3470390" y="2520490"/>
                  </a:lnTo>
                  <a:lnTo>
                    <a:pt x="3493585" y="2463713"/>
                  </a:lnTo>
                  <a:lnTo>
                    <a:pt x="3514841" y="2406183"/>
                  </a:lnTo>
                  <a:lnTo>
                    <a:pt x="3534134" y="2347965"/>
                  </a:lnTo>
                  <a:lnTo>
                    <a:pt x="3551441" y="2289126"/>
                  </a:lnTo>
                  <a:lnTo>
                    <a:pt x="3566744" y="2229734"/>
                  </a:lnTo>
                  <a:lnTo>
                    <a:pt x="3580023" y="2169857"/>
                  </a:lnTo>
                  <a:lnTo>
                    <a:pt x="3591264" y="2109565"/>
                  </a:lnTo>
                  <a:lnTo>
                    <a:pt x="3600455" y="2048925"/>
                  </a:lnTo>
                  <a:lnTo>
                    <a:pt x="3607583" y="1988009"/>
                  </a:lnTo>
                  <a:lnTo>
                    <a:pt x="3612642" y="1926887"/>
                  </a:lnTo>
                  <a:lnTo>
                    <a:pt x="3615625" y="1865628"/>
                  </a:lnTo>
                  <a:lnTo>
                    <a:pt x="3616529" y="1804303"/>
                  </a:lnTo>
                  <a:lnTo>
                    <a:pt x="3615353" y="1742982"/>
                  </a:lnTo>
                  <a:lnTo>
                    <a:pt x="3612098" y="1681737"/>
                  </a:lnTo>
                  <a:lnTo>
                    <a:pt x="3606768" y="1620637"/>
                  </a:lnTo>
                  <a:lnTo>
                    <a:pt x="3599369" y="1559754"/>
                  </a:lnTo>
                  <a:lnTo>
                    <a:pt x="3589909" y="1499156"/>
                  </a:lnTo>
                  <a:lnTo>
                    <a:pt x="3578401" y="1438914"/>
                  </a:lnTo>
                  <a:lnTo>
                    <a:pt x="3564855" y="1379096"/>
                  </a:lnTo>
                  <a:lnTo>
                    <a:pt x="3549289" y="1319773"/>
                  </a:lnTo>
                  <a:lnTo>
                    <a:pt x="3531721" y="1261012"/>
                  </a:lnTo>
                  <a:lnTo>
                    <a:pt x="3512170" y="1202880"/>
                  </a:lnTo>
                  <a:lnTo>
                    <a:pt x="3490658" y="1145444"/>
                  </a:lnTo>
                  <a:lnTo>
                    <a:pt x="3467211" y="1088771"/>
                  </a:lnTo>
                  <a:lnTo>
                    <a:pt x="3441856" y="1032926"/>
                  </a:lnTo>
                  <a:lnTo>
                    <a:pt x="3414622" y="977973"/>
                  </a:lnTo>
                  <a:lnTo>
                    <a:pt x="3385540" y="923974"/>
                  </a:lnTo>
                  <a:lnTo>
                    <a:pt x="3354643" y="870994"/>
                  </a:lnTo>
                  <a:lnTo>
                    <a:pt x="3321968" y="819091"/>
                  </a:lnTo>
                  <a:lnTo>
                    <a:pt x="3287551" y="768326"/>
                  </a:lnTo>
                  <a:lnTo>
                    <a:pt x="3251432" y="718758"/>
                  </a:lnTo>
                  <a:lnTo>
                    <a:pt x="3213654" y="670443"/>
                  </a:lnTo>
                  <a:lnTo>
                    <a:pt x="3174258" y="623437"/>
                  </a:lnTo>
                  <a:lnTo>
                    <a:pt x="3133291" y="577794"/>
                  </a:lnTo>
                  <a:lnTo>
                    <a:pt x="3090800" y="533566"/>
                  </a:lnTo>
                  <a:lnTo>
                    <a:pt x="3046834" y="490805"/>
                  </a:lnTo>
                  <a:lnTo>
                    <a:pt x="3001442" y="449559"/>
                  </a:lnTo>
                  <a:lnTo>
                    <a:pt x="2954679" y="409877"/>
                  </a:lnTo>
                  <a:lnTo>
                    <a:pt x="2906596" y="371803"/>
                  </a:lnTo>
                  <a:lnTo>
                    <a:pt x="2857250" y="335381"/>
                  </a:lnTo>
                  <a:lnTo>
                    <a:pt x="2806697" y="300654"/>
                  </a:lnTo>
                  <a:lnTo>
                    <a:pt x="2754995" y="267661"/>
                  </a:lnTo>
                  <a:lnTo>
                    <a:pt x="2702205" y="236440"/>
                  </a:lnTo>
                  <a:lnTo>
                    <a:pt x="2648386" y="207028"/>
                  </a:lnTo>
                  <a:lnTo>
                    <a:pt x="2593600" y="179457"/>
                  </a:lnTo>
                  <a:lnTo>
                    <a:pt x="2537912" y="153761"/>
                  </a:lnTo>
                  <a:lnTo>
                    <a:pt x="2512750" y="210814"/>
                  </a:lnTo>
                  <a:lnTo>
                    <a:pt x="2487588" y="267868"/>
                  </a:lnTo>
                  <a:lnTo>
                    <a:pt x="2462426" y="324922"/>
                  </a:lnTo>
                  <a:lnTo>
                    <a:pt x="2437264" y="381975"/>
                  </a:lnTo>
                  <a:lnTo>
                    <a:pt x="2412102" y="439029"/>
                  </a:lnTo>
                  <a:lnTo>
                    <a:pt x="2386940" y="496083"/>
                  </a:lnTo>
                  <a:lnTo>
                    <a:pt x="2361778" y="553136"/>
                  </a:lnTo>
                  <a:lnTo>
                    <a:pt x="2336616" y="610190"/>
                  </a:lnTo>
                  <a:lnTo>
                    <a:pt x="2311454" y="667244"/>
                  </a:lnTo>
                  <a:lnTo>
                    <a:pt x="2286292" y="724297"/>
                  </a:lnTo>
                  <a:lnTo>
                    <a:pt x="2261130" y="781351"/>
                  </a:lnTo>
                  <a:lnTo>
                    <a:pt x="2235969" y="838405"/>
                  </a:lnTo>
                  <a:lnTo>
                    <a:pt x="2210807" y="895458"/>
                  </a:lnTo>
                  <a:lnTo>
                    <a:pt x="2185645" y="952512"/>
                  </a:lnTo>
                  <a:lnTo>
                    <a:pt x="2160483" y="1009566"/>
                  </a:lnTo>
                  <a:lnTo>
                    <a:pt x="2135321" y="1066619"/>
                  </a:lnTo>
                  <a:lnTo>
                    <a:pt x="2110159" y="1123673"/>
                  </a:lnTo>
                  <a:lnTo>
                    <a:pt x="2084997" y="1180727"/>
                  </a:lnTo>
                  <a:lnTo>
                    <a:pt x="2059835" y="1237780"/>
                  </a:lnTo>
                  <a:lnTo>
                    <a:pt x="2034673" y="1294834"/>
                  </a:lnTo>
                  <a:lnTo>
                    <a:pt x="2009511" y="1351888"/>
                  </a:lnTo>
                  <a:lnTo>
                    <a:pt x="1984349" y="1408941"/>
                  </a:lnTo>
                  <a:lnTo>
                    <a:pt x="1959187" y="1465995"/>
                  </a:lnTo>
                  <a:lnTo>
                    <a:pt x="1934026" y="1523049"/>
                  </a:lnTo>
                  <a:lnTo>
                    <a:pt x="1908864" y="1580102"/>
                  </a:lnTo>
                  <a:lnTo>
                    <a:pt x="1883702" y="1637156"/>
                  </a:lnTo>
                  <a:lnTo>
                    <a:pt x="1858540" y="1694210"/>
                  </a:lnTo>
                  <a:lnTo>
                    <a:pt x="1833378" y="1751263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5056833" y="283542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4643780" y="46048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93.4%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054590" y="283207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641537" y="46015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93.4%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051234" y="282982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638181" y="459928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93.4%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047274" y="28290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634221" y="45985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93.4%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043315" y="282982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630262" y="459928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93.4%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039958" y="283207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626905" y="46015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93.4%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037715" y="283542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624662" y="46048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93.4%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036928" y="283938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623875" y="46088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93.4%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037715" y="284334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624662" y="46128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93.4%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039958" y="284670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626905" y="461616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93.4%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043315" y="284894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630262" y="46184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93.4%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047274" y="28497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634221" y="46191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93.4%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051234" y="284894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638181" y="46184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93.4%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054590" y="284670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641537" y="461616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93.4%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056833" y="284334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643780" y="46128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93.4%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057621" y="283938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644568" y="46088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93.4%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047274" y="283938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634221" y="46088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93.4%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7366966" y="3671282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366966" y="3890738"/>
              <a:ext cx="201455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7647011" y="3742160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不认可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647011" y="3961616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认可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2021-01-04T07:07:04Z</dcterms:modified>
</cp:coreProperties>
</file>