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17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412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306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465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359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551757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474991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395825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357442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33105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323857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295070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215905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163128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1607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14393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134340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12474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11754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11514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10555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10315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100755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69569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9610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90137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2475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30823" y="245327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46991" y="264250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6783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481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8694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5289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752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甘肃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43531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75605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7964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安徽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369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1721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8773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9177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7785" y="511798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内蒙古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43795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31932" y="549643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846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8359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9141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79036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2021-01-04T07:05:26Z</dcterms:modified>
</cp:coreProperties>
</file>