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09174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813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0710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56063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4692" y="2694009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84692" y="249876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84692" y="230351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8469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3365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82618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31581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84692" y="2215648"/>
              <a:ext cx="3192101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84692" y="2410897"/>
              <a:ext cx="229220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4692" y="2606147"/>
              <a:ext cx="86594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236548" y="225903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591550" y="246980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448924" y="266505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药店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523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187742" y="24584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187742" y="226318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249898" y="2694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4989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49898" y="2303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8469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33655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982618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31581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253614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40422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58307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07270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2021-01-04T07:05:27Z</dcterms:modified>
</cp:coreProperties>
</file>