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279351" cy="1808317"/>
            </a:xfrm>
            <a:custGeom>
              <a:avLst/>
              <a:pathLst>
                <a:path w="279351" h="1808317">
                  <a:moveTo>
                    <a:pt x="0" y="1808317"/>
                  </a:moveTo>
                  <a:lnTo>
                    <a:pt x="9632" y="1746710"/>
                  </a:lnTo>
                  <a:lnTo>
                    <a:pt x="19265" y="1685102"/>
                  </a:lnTo>
                  <a:lnTo>
                    <a:pt x="28898" y="1623495"/>
                  </a:lnTo>
                  <a:lnTo>
                    <a:pt x="38531" y="1561888"/>
                  </a:lnTo>
                  <a:lnTo>
                    <a:pt x="48164" y="1500281"/>
                  </a:lnTo>
                  <a:lnTo>
                    <a:pt x="57796" y="1438674"/>
                  </a:lnTo>
                  <a:lnTo>
                    <a:pt x="67429" y="1377066"/>
                  </a:lnTo>
                  <a:lnTo>
                    <a:pt x="77062" y="1315459"/>
                  </a:lnTo>
                  <a:lnTo>
                    <a:pt x="86695" y="1253852"/>
                  </a:lnTo>
                  <a:lnTo>
                    <a:pt x="96328" y="1192245"/>
                  </a:lnTo>
                  <a:lnTo>
                    <a:pt x="105961" y="1130637"/>
                  </a:lnTo>
                  <a:lnTo>
                    <a:pt x="115593" y="1069030"/>
                  </a:lnTo>
                  <a:lnTo>
                    <a:pt x="125226" y="1007423"/>
                  </a:lnTo>
                  <a:lnTo>
                    <a:pt x="134859" y="945816"/>
                  </a:lnTo>
                  <a:lnTo>
                    <a:pt x="144492" y="884208"/>
                  </a:lnTo>
                  <a:lnTo>
                    <a:pt x="154125" y="822601"/>
                  </a:lnTo>
                  <a:lnTo>
                    <a:pt x="163758" y="760994"/>
                  </a:lnTo>
                  <a:lnTo>
                    <a:pt x="173390" y="699387"/>
                  </a:lnTo>
                  <a:lnTo>
                    <a:pt x="183023" y="637780"/>
                  </a:lnTo>
                  <a:lnTo>
                    <a:pt x="192656" y="576172"/>
                  </a:lnTo>
                  <a:lnTo>
                    <a:pt x="202289" y="514565"/>
                  </a:lnTo>
                  <a:lnTo>
                    <a:pt x="211922" y="452958"/>
                  </a:lnTo>
                  <a:lnTo>
                    <a:pt x="221554" y="391351"/>
                  </a:lnTo>
                  <a:lnTo>
                    <a:pt x="231187" y="329743"/>
                  </a:lnTo>
                  <a:lnTo>
                    <a:pt x="240820" y="268136"/>
                  </a:lnTo>
                  <a:lnTo>
                    <a:pt x="250453" y="206529"/>
                  </a:lnTo>
                  <a:lnTo>
                    <a:pt x="260086" y="144922"/>
                  </a:lnTo>
                  <a:lnTo>
                    <a:pt x="269719" y="83314"/>
                  </a:lnTo>
                  <a:lnTo>
                    <a:pt x="279351" y="21707"/>
                  </a:lnTo>
                  <a:lnTo>
                    <a:pt x="209882" y="12221"/>
                  </a:lnTo>
                  <a:lnTo>
                    <a:pt x="140097" y="5435"/>
                  </a:lnTo>
                  <a:lnTo>
                    <a:pt x="70101" y="13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73232" y="1994815"/>
              <a:ext cx="969223" cy="1786609"/>
            </a:xfrm>
            <a:custGeom>
              <a:avLst/>
              <a:pathLst>
                <a:path w="969223" h="1786609">
                  <a:moveTo>
                    <a:pt x="0" y="1786609"/>
                  </a:moveTo>
                  <a:lnTo>
                    <a:pt x="33421" y="1733967"/>
                  </a:lnTo>
                  <a:lnTo>
                    <a:pt x="66843" y="1681324"/>
                  </a:lnTo>
                  <a:lnTo>
                    <a:pt x="100264" y="1628681"/>
                  </a:lnTo>
                  <a:lnTo>
                    <a:pt x="133686" y="1576039"/>
                  </a:lnTo>
                  <a:lnTo>
                    <a:pt x="167107" y="1523396"/>
                  </a:lnTo>
                  <a:lnTo>
                    <a:pt x="200529" y="1470754"/>
                  </a:lnTo>
                  <a:lnTo>
                    <a:pt x="233950" y="1418111"/>
                  </a:lnTo>
                  <a:lnTo>
                    <a:pt x="267372" y="1365468"/>
                  </a:lnTo>
                  <a:lnTo>
                    <a:pt x="300793" y="1312826"/>
                  </a:lnTo>
                  <a:lnTo>
                    <a:pt x="334215" y="1260183"/>
                  </a:lnTo>
                  <a:lnTo>
                    <a:pt x="367636" y="1207540"/>
                  </a:lnTo>
                  <a:lnTo>
                    <a:pt x="401058" y="1154898"/>
                  </a:lnTo>
                  <a:lnTo>
                    <a:pt x="434479" y="1102255"/>
                  </a:lnTo>
                  <a:lnTo>
                    <a:pt x="467901" y="1049613"/>
                  </a:lnTo>
                  <a:lnTo>
                    <a:pt x="501322" y="996970"/>
                  </a:lnTo>
                  <a:lnTo>
                    <a:pt x="534744" y="944327"/>
                  </a:lnTo>
                  <a:lnTo>
                    <a:pt x="568165" y="891685"/>
                  </a:lnTo>
                  <a:lnTo>
                    <a:pt x="601587" y="839042"/>
                  </a:lnTo>
                  <a:lnTo>
                    <a:pt x="635008" y="786399"/>
                  </a:lnTo>
                  <a:lnTo>
                    <a:pt x="668430" y="733757"/>
                  </a:lnTo>
                  <a:lnTo>
                    <a:pt x="701851" y="681114"/>
                  </a:lnTo>
                  <a:lnTo>
                    <a:pt x="735273" y="628472"/>
                  </a:lnTo>
                  <a:lnTo>
                    <a:pt x="768694" y="575829"/>
                  </a:lnTo>
                  <a:lnTo>
                    <a:pt x="802116" y="523186"/>
                  </a:lnTo>
                  <a:lnTo>
                    <a:pt x="835537" y="470544"/>
                  </a:lnTo>
                  <a:lnTo>
                    <a:pt x="868959" y="417901"/>
                  </a:lnTo>
                  <a:lnTo>
                    <a:pt x="902380" y="365258"/>
                  </a:lnTo>
                  <a:lnTo>
                    <a:pt x="935802" y="312616"/>
                  </a:lnTo>
                  <a:lnTo>
                    <a:pt x="969223" y="259973"/>
                  </a:lnTo>
                  <a:lnTo>
                    <a:pt x="916434" y="227712"/>
                  </a:lnTo>
                  <a:lnTo>
                    <a:pt x="862572" y="197276"/>
                  </a:lnTo>
                  <a:lnTo>
                    <a:pt x="807701" y="168700"/>
                  </a:lnTo>
                  <a:lnTo>
                    <a:pt x="751884" y="142018"/>
                  </a:lnTo>
                  <a:lnTo>
                    <a:pt x="695187" y="117260"/>
                  </a:lnTo>
                  <a:lnTo>
                    <a:pt x="637676" y="94457"/>
                  </a:lnTo>
                  <a:lnTo>
                    <a:pt x="579419" y="73634"/>
                  </a:lnTo>
                  <a:lnTo>
                    <a:pt x="520484" y="54816"/>
                  </a:lnTo>
                  <a:lnTo>
                    <a:pt x="460940" y="38025"/>
                  </a:lnTo>
                  <a:lnTo>
                    <a:pt x="400856" y="23281"/>
                  </a:lnTo>
                  <a:lnTo>
                    <a:pt x="340303" y="10601"/>
                  </a:lnTo>
                  <a:lnTo>
                    <a:pt x="279351" y="0"/>
                  </a:lnTo>
                  <a:lnTo>
                    <a:pt x="269719" y="61607"/>
                  </a:lnTo>
                  <a:lnTo>
                    <a:pt x="260086" y="123214"/>
                  </a:lnTo>
                  <a:lnTo>
                    <a:pt x="250453" y="184821"/>
                  </a:lnTo>
                  <a:lnTo>
                    <a:pt x="240820" y="246428"/>
                  </a:lnTo>
                  <a:lnTo>
                    <a:pt x="231187" y="308036"/>
                  </a:lnTo>
                  <a:lnTo>
                    <a:pt x="221554" y="369643"/>
                  </a:lnTo>
                  <a:lnTo>
                    <a:pt x="211922" y="431250"/>
                  </a:lnTo>
                  <a:lnTo>
                    <a:pt x="202289" y="492857"/>
                  </a:lnTo>
                  <a:lnTo>
                    <a:pt x="192656" y="554465"/>
                  </a:lnTo>
                  <a:lnTo>
                    <a:pt x="183023" y="616072"/>
                  </a:lnTo>
                  <a:lnTo>
                    <a:pt x="173390" y="677679"/>
                  </a:lnTo>
                  <a:lnTo>
                    <a:pt x="163758" y="739286"/>
                  </a:lnTo>
                  <a:lnTo>
                    <a:pt x="154125" y="800894"/>
                  </a:lnTo>
                  <a:lnTo>
                    <a:pt x="144492" y="862501"/>
                  </a:lnTo>
                  <a:lnTo>
                    <a:pt x="134859" y="924108"/>
                  </a:lnTo>
                  <a:lnTo>
                    <a:pt x="125226" y="985715"/>
                  </a:lnTo>
                  <a:lnTo>
                    <a:pt x="115593" y="1047322"/>
                  </a:lnTo>
                  <a:lnTo>
                    <a:pt x="105961" y="1108930"/>
                  </a:lnTo>
                  <a:lnTo>
                    <a:pt x="96328" y="1170537"/>
                  </a:lnTo>
                  <a:lnTo>
                    <a:pt x="86695" y="1232144"/>
                  </a:lnTo>
                  <a:lnTo>
                    <a:pt x="77062" y="1293751"/>
                  </a:lnTo>
                  <a:lnTo>
                    <a:pt x="67429" y="1355359"/>
                  </a:lnTo>
                  <a:lnTo>
                    <a:pt x="57796" y="1416966"/>
                  </a:lnTo>
                  <a:lnTo>
                    <a:pt x="48164" y="1478573"/>
                  </a:lnTo>
                  <a:lnTo>
                    <a:pt x="38531" y="1540180"/>
                  </a:lnTo>
                  <a:lnTo>
                    <a:pt x="28898" y="1601788"/>
                  </a:lnTo>
                  <a:lnTo>
                    <a:pt x="19265" y="1663395"/>
                  </a:lnTo>
                  <a:lnTo>
                    <a:pt x="9632" y="1725002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65106" y="1973107"/>
              <a:ext cx="3616356" cy="3616614"/>
            </a:xfrm>
            <a:custGeom>
              <a:avLst/>
              <a:pathLst>
                <a:path w="3616356" h="3616614">
                  <a:moveTo>
                    <a:pt x="1808126" y="1808317"/>
                  </a:moveTo>
                  <a:lnTo>
                    <a:pt x="1808126" y="1745961"/>
                  </a:lnTo>
                  <a:lnTo>
                    <a:pt x="1808126" y="1683605"/>
                  </a:lnTo>
                  <a:lnTo>
                    <a:pt x="1808126" y="1621250"/>
                  </a:lnTo>
                  <a:lnTo>
                    <a:pt x="1808126" y="1558894"/>
                  </a:lnTo>
                  <a:lnTo>
                    <a:pt x="1808126" y="1496538"/>
                  </a:lnTo>
                  <a:lnTo>
                    <a:pt x="1808126" y="1434182"/>
                  </a:lnTo>
                  <a:lnTo>
                    <a:pt x="1808126" y="1371827"/>
                  </a:lnTo>
                  <a:lnTo>
                    <a:pt x="1808126" y="1309471"/>
                  </a:lnTo>
                  <a:lnTo>
                    <a:pt x="1808126" y="1247115"/>
                  </a:lnTo>
                  <a:lnTo>
                    <a:pt x="1808126" y="1184759"/>
                  </a:lnTo>
                  <a:lnTo>
                    <a:pt x="1808126" y="1122403"/>
                  </a:lnTo>
                  <a:lnTo>
                    <a:pt x="1808126" y="1060048"/>
                  </a:lnTo>
                  <a:lnTo>
                    <a:pt x="1808126" y="997692"/>
                  </a:lnTo>
                  <a:lnTo>
                    <a:pt x="1808126" y="935336"/>
                  </a:lnTo>
                  <a:lnTo>
                    <a:pt x="1808126" y="872980"/>
                  </a:lnTo>
                  <a:lnTo>
                    <a:pt x="1808126" y="810625"/>
                  </a:lnTo>
                  <a:lnTo>
                    <a:pt x="1808126" y="748269"/>
                  </a:lnTo>
                  <a:lnTo>
                    <a:pt x="1808126" y="685913"/>
                  </a:lnTo>
                  <a:lnTo>
                    <a:pt x="1808126" y="623557"/>
                  </a:lnTo>
                  <a:lnTo>
                    <a:pt x="1808126" y="561201"/>
                  </a:lnTo>
                  <a:lnTo>
                    <a:pt x="1808126" y="498846"/>
                  </a:lnTo>
                  <a:lnTo>
                    <a:pt x="1808126" y="436490"/>
                  </a:lnTo>
                  <a:lnTo>
                    <a:pt x="1808126" y="374134"/>
                  </a:lnTo>
                  <a:lnTo>
                    <a:pt x="1808126" y="311778"/>
                  </a:lnTo>
                  <a:lnTo>
                    <a:pt x="1808126" y="249423"/>
                  </a:lnTo>
                  <a:lnTo>
                    <a:pt x="1808126" y="187067"/>
                  </a:lnTo>
                  <a:lnTo>
                    <a:pt x="1808126" y="124711"/>
                  </a:lnTo>
                  <a:lnTo>
                    <a:pt x="1808126" y="62355"/>
                  </a:lnTo>
                  <a:lnTo>
                    <a:pt x="1808126" y="0"/>
                  </a:lnTo>
                  <a:lnTo>
                    <a:pt x="1746959" y="1034"/>
                  </a:lnTo>
                  <a:lnTo>
                    <a:pt x="1685863" y="4137"/>
                  </a:lnTo>
                  <a:lnTo>
                    <a:pt x="1624906" y="9305"/>
                  </a:lnTo>
                  <a:lnTo>
                    <a:pt x="1564160" y="16532"/>
                  </a:lnTo>
                  <a:lnTo>
                    <a:pt x="1503692" y="25810"/>
                  </a:lnTo>
                  <a:lnTo>
                    <a:pt x="1443573" y="37127"/>
                  </a:lnTo>
                  <a:lnTo>
                    <a:pt x="1383871" y="50472"/>
                  </a:lnTo>
                  <a:lnTo>
                    <a:pt x="1324655" y="65828"/>
                  </a:lnTo>
                  <a:lnTo>
                    <a:pt x="1265992" y="83178"/>
                  </a:lnTo>
                  <a:lnTo>
                    <a:pt x="1207949" y="102503"/>
                  </a:lnTo>
                  <a:lnTo>
                    <a:pt x="1150593" y="123780"/>
                  </a:lnTo>
                  <a:lnTo>
                    <a:pt x="1093990" y="146985"/>
                  </a:lnTo>
                  <a:lnTo>
                    <a:pt x="1038204" y="172092"/>
                  </a:lnTo>
                  <a:lnTo>
                    <a:pt x="983300" y="199070"/>
                  </a:lnTo>
                  <a:lnTo>
                    <a:pt x="929339" y="227891"/>
                  </a:lnTo>
                  <a:lnTo>
                    <a:pt x="876384" y="258520"/>
                  </a:lnTo>
                  <a:lnTo>
                    <a:pt x="824495" y="290923"/>
                  </a:lnTo>
                  <a:lnTo>
                    <a:pt x="773732" y="325063"/>
                  </a:lnTo>
                  <a:lnTo>
                    <a:pt x="724153" y="360900"/>
                  </a:lnTo>
                  <a:lnTo>
                    <a:pt x="675814" y="398394"/>
                  </a:lnTo>
                  <a:lnTo>
                    <a:pt x="628772" y="437501"/>
                  </a:lnTo>
                  <a:lnTo>
                    <a:pt x="583079" y="478177"/>
                  </a:lnTo>
                  <a:lnTo>
                    <a:pt x="538788" y="520375"/>
                  </a:lnTo>
                  <a:lnTo>
                    <a:pt x="495949" y="564048"/>
                  </a:lnTo>
                  <a:lnTo>
                    <a:pt x="454613" y="609144"/>
                  </a:lnTo>
                  <a:lnTo>
                    <a:pt x="414825" y="655613"/>
                  </a:lnTo>
                  <a:lnTo>
                    <a:pt x="376632" y="703401"/>
                  </a:lnTo>
                  <a:lnTo>
                    <a:pt x="340078" y="752453"/>
                  </a:lnTo>
                  <a:lnTo>
                    <a:pt x="305203" y="802714"/>
                  </a:lnTo>
                  <a:lnTo>
                    <a:pt x="272049" y="854126"/>
                  </a:lnTo>
                  <a:lnTo>
                    <a:pt x="240652" y="906630"/>
                  </a:lnTo>
                  <a:lnTo>
                    <a:pt x="211050" y="960166"/>
                  </a:lnTo>
                  <a:lnTo>
                    <a:pt x="183275" y="1014672"/>
                  </a:lnTo>
                  <a:lnTo>
                    <a:pt x="157360" y="1070087"/>
                  </a:lnTo>
                  <a:lnTo>
                    <a:pt x="133334" y="1126346"/>
                  </a:lnTo>
                  <a:lnTo>
                    <a:pt x="111224" y="1183387"/>
                  </a:lnTo>
                  <a:lnTo>
                    <a:pt x="91057" y="1241142"/>
                  </a:lnTo>
                  <a:lnTo>
                    <a:pt x="72855" y="1299546"/>
                  </a:lnTo>
                  <a:lnTo>
                    <a:pt x="56639" y="1358533"/>
                  </a:lnTo>
                  <a:lnTo>
                    <a:pt x="42427" y="1418034"/>
                  </a:lnTo>
                  <a:lnTo>
                    <a:pt x="30236" y="1477982"/>
                  </a:lnTo>
                  <a:lnTo>
                    <a:pt x="20080" y="1538309"/>
                  </a:lnTo>
                  <a:lnTo>
                    <a:pt x="11970" y="1598944"/>
                  </a:lnTo>
                  <a:lnTo>
                    <a:pt x="5916" y="1659819"/>
                  </a:lnTo>
                  <a:lnTo>
                    <a:pt x="1924" y="1720863"/>
                  </a:lnTo>
                  <a:lnTo>
                    <a:pt x="0" y="1782008"/>
                  </a:lnTo>
                  <a:lnTo>
                    <a:pt x="144" y="1843183"/>
                  </a:lnTo>
                  <a:lnTo>
                    <a:pt x="2358" y="1904318"/>
                  </a:lnTo>
                  <a:lnTo>
                    <a:pt x="6639" y="1965343"/>
                  </a:lnTo>
                  <a:lnTo>
                    <a:pt x="12981" y="2026189"/>
                  </a:lnTo>
                  <a:lnTo>
                    <a:pt x="21378" y="2086785"/>
                  </a:lnTo>
                  <a:lnTo>
                    <a:pt x="31819" y="2147062"/>
                  </a:lnTo>
                  <a:lnTo>
                    <a:pt x="44294" y="2206952"/>
                  </a:lnTo>
                  <a:lnTo>
                    <a:pt x="58787" y="2266385"/>
                  </a:lnTo>
                  <a:lnTo>
                    <a:pt x="75282" y="2325295"/>
                  </a:lnTo>
                  <a:lnTo>
                    <a:pt x="93761" y="2383612"/>
                  </a:lnTo>
                  <a:lnTo>
                    <a:pt x="114201" y="2441271"/>
                  </a:lnTo>
                  <a:lnTo>
                    <a:pt x="136580" y="2498206"/>
                  </a:lnTo>
                  <a:lnTo>
                    <a:pt x="160872" y="2554351"/>
                  </a:lnTo>
                  <a:lnTo>
                    <a:pt x="187049" y="2609643"/>
                  </a:lnTo>
                  <a:lnTo>
                    <a:pt x="215082" y="2664017"/>
                  </a:lnTo>
                  <a:lnTo>
                    <a:pt x="244937" y="2717412"/>
                  </a:lnTo>
                  <a:lnTo>
                    <a:pt x="276582" y="2769767"/>
                  </a:lnTo>
                  <a:lnTo>
                    <a:pt x="309979" y="2821021"/>
                  </a:lnTo>
                  <a:lnTo>
                    <a:pt x="345091" y="2871117"/>
                  </a:lnTo>
                  <a:lnTo>
                    <a:pt x="381878" y="2919996"/>
                  </a:lnTo>
                  <a:lnTo>
                    <a:pt x="420296" y="2967602"/>
                  </a:lnTo>
                  <a:lnTo>
                    <a:pt x="460303" y="3013882"/>
                  </a:lnTo>
                  <a:lnTo>
                    <a:pt x="501853" y="3058782"/>
                  </a:lnTo>
                  <a:lnTo>
                    <a:pt x="544897" y="3102252"/>
                  </a:lnTo>
                  <a:lnTo>
                    <a:pt x="589388" y="3144240"/>
                  </a:lnTo>
                  <a:lnTo>
                    <a:pt x="635273" y="3184699"/>
                  </a:lnTo>
                  <a:lnTo>
                    <a:pt x="682500" y="3223583"/>
                  </a:lnTo>
                  <a:lnTo>
                    <a:pt x="731015" y="3260848"/>
                  </a:lnTo>
                  <a:lnTo>
                    <a:pt x="780764" y="3296450"/>
                  </a:lnTo>
                  <a:lnTo>
                    <a:pt x="831688" y="3330349"/>
                  </a:lnTo>
                  <a:lnTo>
                    <a:pt x="883729" y="3362506"/>
                  </a:lnTo>
                  <a:lnTo>
                    <a:pt x="936829" y="3392884"/>
                  </a:lnTo>
                  <a:lnTo>
                    <a:pt x="990925" y="3421449"/>
                  </a:lnTo>
                  <a:lnTo>
                    <a:pt x="1045957" y="3448168"/>
                  </a:lnTo>
                  <a:lnTo>
                    <a:pt x="1101861" y="3473010"/>
                  </a:lnTo>
                  <a:lnTo>
                    <a:pt x="1158573" y="3495947"/>
                  </a:lnTo>
                  <a:lnTo>
                    <a:pt x="1216029" y="3516952"/>
                  </a:lnTo>
                  <a:lnTo>
                    <a:pt x="1274163" y="3536002"/>
                  </a:lnTo>
                  <a:lnTo>
                    <a:pt x="1332907" y="3553075"/>
                  </a:lnTo>
                  <a:lnTo>
                    <a:pt x="1392195" y="3568150"/>
                  </a:lnTo>
                  <a:lnTo>
                    <a:pt x="1451960" y="3581212"/>
                  </a:lnTo>
                  <a:lnTo>
                    <a:pt x="1512132" y="3592245"/>
                  </a:lnTo>
                  <a:lnTo>
                    <a:pt x="1572643" y="3601236"/>
                  </a:lnTo>
                  <a:lnTo>
                    <a:pt x="1633423" y="3608176"/>
                  </a:lnTo>
                  <a:lnTo>
                    <a:pt x="1694403" y="3613055"/>
                  </a:lnTo>
                  <a:lnTo>
                    <a:pt x="1755513" y="3615869"/>
                  </a:lnTo>
                  <a:lnTo>
                    <a:pt x="1816684" y="3616614"/>
                  </a:lnTo>
                  <a:lnTo>
                    <a:pt x="1877845" y="3615290"/>
                  </a:lnTo>
                  <a:lnTo>
                    <a:pt x="1938926" y="3611898"/>
                  </a:lnTo>
                  <a:lnTo>
                    <a:pt x="1999857" y="3606441"/>
                  </a:lnTo>
                  <a:lnTo>
                    <a:pt x="2060569" y="3598927"/>
                  </a:lnTo>
                  <a:lnTo>
                    <a:pt x="2120992" y="3589363"/>
                  </a:lnTo>
                  <a:lnTo>
                    <a:pt x="2181057" y="3577762"/>
                  </a:lnTo>
                  <a:lnTo>
                    <a:pt x="2240695" y="3564135"/>
                  </a:lnTo>
                  <a:lnTo>
                    <a:pt x="2299838" y="3548498"/>
                  </a:lnTo>
                  <a:lnTo>
                    <a:pt x="2358418" y="3530870"/>
                  </a:lnTo>
                  <a:lnTo>
                    <a:pt x="2416368" y="3511271"/>
                  </a:lnTo>
                  <a:lnTo>
                    <a:pt x="2473623" y="3489723"/>
                  </a:lnTo>
                  <a:lnTo>
                    <a:pt x="2530116" y="3466250"/>
                  </a:lnTo>
                  <a:lnTo>
                    <a:pt x="2585782" y="3440880"/>
                  </a:lnTo>
                  <a:lnTo>
                    <a:pt x="2640558" y="3413642"/>
                  </a:lnTo>
                  <a:lnTo>
                    <a:pt x="2694382" y="3384566"/>
                  </a:lnTo>
                  <a:lnTo>
                    <a:pt x="2747192" y="3353686"/>
                  </a:lnTo>
                  <a:lnTo>
                    <a:pt x="2798926" y="3321038"/>
                  </a:lnTo>
                  <a:lnTo>
                    <a:pt x="2849527" y="3286659"/>
                  </a:lnTo>
                  <a:lnTo>
                    <a:pt x="2898936" y="3250587"/>
                  </a:lnTo>
                  <a:lnTo>
                    <a:pt x="2947097" y="3212865"/>
                  </a:lnTo>
                  <a:lnTo>
                    <a:pt x="2993954" y="3173536"/>
                  </a:lnTo>
                  <a:lnTo>
                    <a:pt x="3039454" y="3132644"/>
                  </a:lnTo>
                  <a:lnTo>
                    <a:pt x="3083545" y="3090237"/>
                  </a:lnTo>
                  <a:lnTo>
                    <a:pt x="3126176" y="3046362"/>
                  </a:lnTo>
                  <a:lnTo>
                    <a:pt x="3167298" y="3001070"/>
                  </a:lnTo>
                  <a:lnTo>
                    <a:pt x="3206866" y="2954414"/>
                  </a:lnTo>
                  <a:lnTo>
                    <a:pt x="3244832" y="2906446"/>
                  </a:lnTo>
                  <a:lnTo>
                    <a:pt x="3281154" y="2857221"/>
                  </a:lnTo>
                  <a:lnTo>
                    <a:pt x="3315790" y="2806795"/>
                  </a:lnTo>
                  <a:lnTo>
                    <a:pt x="3348701" y="2755227"/>
                  </a:lnTo>
                  <a:lnTo>
                    <a:pt x="3379849" y="2702575"/>
                  </a:lnTo>
                  <a:lnTo>
                    <a:pt x="3409198" y="2648900"/>
                  </a:lnTo>
                  <a:lnTo>
                    <a:pt x="3436714" y="2594263"/>
                  </a:lnTo>
                  <a:lnTo>
                    <a:pt x="3462367" y="2538726"/>
                  </a:lnTo>
                  <a:lnTo>
                    <a:pt x="3486126" y="2482353"/>
                  </a:lnTo>
                  <a:lnTo>
                    <a:pt x="3507965" y="2425209"/>
                  </a:lnTo>
                  <a:lnTo>
                    <a:pt x="3527859" y="2367359"/>
                  </a:lnTo>
                  <a:lnTo>
                    <a:pt x="3545785" y="2308869"/>
                  </a:lnTo>
                  <a:lnTo>
                    <a:pt x="3561722" y="2249807"/>
                  </a:lnTo>
                  <a:lnTo>
                    <a:pt x="3575651" y="2190238"/>
                  </a:lnTo>
                  <a:lnTo>
                    <a:pt x="3587559" y="2130233"/>
                  </a:lnTo>
                  <a:lnTo>
                    <a:pt x="3597429" y="2069860"/>
                  </a:lnTo>
                  <a:lnTo>
                    <a:pt x="3605252" y="2009187"/>
                  </a:lnTo>
                  <a:lnTo>
                    <a:pt x="3611018" y="1948284"/>
                  </a:lnTo>
                  <a:lnTo>
                    <a:pt x="3614721" y="1887221"/>
                  </a:lnTo>
                  <a:lnTo>
                    <a:pt x="3616356" y="1826068"/>
                  </a:lnTo>
                  <a:lnTo>
                    <a:pt x="3615922" y="1764894"/>
                  </a:lnTo>
                  <a:lnTo>
                    <a:pt x="3613418" y="1703771"/>
                  </a:lnTo>
                  <a:lnTo>
                    <a:pt x="3608849" y="1642766"/>
                  </a:lnTo>
                  <a:lnTo>
                    <a:pt x="3602219" y="1581952"/>
                  </a:lnTo>
                  <a:lnTo>
                    <a:pt x="3593535" y="1521396"/>
                  </a:lnTo>
                  <a:lnTo>
                    <a:pt x="3582809" y="1461169"/>
                  </a:lnTo>
                  <a:lnTo>
                    <a:pt x="3570051" y="1401339"/>
                  </a:lnTo>
                  <a:lnTo>
                    <a:pt x="3555277" y="1341974"/>
                  </a:lnTo>
                  <a:lnTo>
                    <a:pt x="3538503" y="1283144"/>
                  </a:lnTo>
                  <a:lnTo>
                    <a:pt x="3519749" y="1224914"/>
                  </a:lnTo>
                  <a:lnTo>
                    <a:pt x="3499036" y="1167353"/>
                  </a:lnTo>
                  <a:lnTo>
                    <a:pt x="3476387" y="1110524"/>
                  </a:lnTo>
                  <a:lnTo>
                    <a:pt x="3451830" y="1054495"/>
                  </a:lnTo>
                  <a:lnTo>
                    <a:pt x="3425391" y="999328"/>
                  </a:lnTo>
                  <a:lnTo>
                    <a:pt x="3397102" y="945087"/>
                  </a:lnTo>
                  <a:lnTo>
                    <a:pt x="3366994" y="891833"/>
                  </a:lnTo>
                  <a:lnTo>
                    <a:pt x="3335102" y="839629"/>
                  </a:lnTo>
                  <a:lnTo>
                    <a:pt x="3301462" y="788534"/>
                  </a:lnTo>
                  <a:lnTo>
                    <a:pt x="3266113" y="738605"/>
                  </a:lnTo>
                  <a:lnTo>
                    <a:pt x="3229096" y="689901"/>
                  </a:lnTo>
                  <a:lnTo>
                    <a:pt x="3190452" y="642476"/>
                  </a:lnTo>
                  <a:lnTo>
                    <a:pt x="3150227" y="596386"/>
                  </a:lnTo>
                  <a:lnTo>
                    <a:pt x="3108465" y="551683"/>
                  </a:lnTo>
                  <a:lnTo>
                    <a:pt x="3065216" y="508418"/>
                  </a:lnTo>
                  <a:lnTo>
                    <a:pt x="3020527" y="466641"/>
                  </a:lnTo>
                  <a:lnTo>
                    <a:pt x="2974451" y="426399"/>
                  </a:lnTo>
                  <a:lnTo>
                    <a:pt x="2927040" y="387739"/>
                  </a:lnTo>
                  <a:lnTo>
                    <a:pt x="2878349" y="350705"/>
                  </a:lnTo>
                  <a:lnTo>
                    <a:pt x="2828433" y="315338"/>
                  </a:lnTo>
                  <a:lnTo>
                    <a:pt x="2777349" y="281681"/>
                  </a:lnTo>
                  <a:lnTo>
                    <a:pt x="2743928" y="334323"/>
                  </a:lnTo>
                  <a:lnTo>
                    <a:pt x="2710506" y="386966"/>
                  </a:lnTo>
                  <a:lnTo>
                    <a:pt x="2677085" y="439609"/>
                  </a:lnTo>
                  <a:lnTo>
                    <a:pt x="2643663" y="492251"/>
                  </a:lnTo>
                  <a:lnTo>
                    <a:pt x="2610242" y="544894"/>
                  </a:lnTo>
                  <a:lnTo>
                    <a:pt x="2576820" y="597537"/>
                  </a:lnTo>
                  <a:lnTo>
                    <a:pt x="2543399" y="650179"/>
                  </a:lnTo>
                  <a:lnTo>
                    <a:pt x="2509977" y="702822"/>
                  </a:lnTo>
                  <a:lnTo>
                    <a:pt x="2476556" y="755464"/>
                  </a:lnTo>
                  <a:lnTo>
                    <a:pt x="2443134" y="808107"/>
                  </a:lnTo>
                  <a:lnTo>
                    <a:pt x="2409713" y="860750"/>
                  </a:lnTo>
                  <a:lnTo>
                    <a:pt x="2376291" y="913392"/>
                  </a:lnTo>
                  <a:lnTo>
                    <a:pt x="2342870" y="966035"/>
                  </a:lnTo>
                  <a:lnTo>
                    <a:pt x="2309448" y="1018678"/>
                  </a:lnTo>
                  <a:lnTo>
                    <a:pt x="2276027" y="1071320"/>
                  </a:lnTo>
                  <a:lnTo>
                    <a:pt x="2242605" y="1123963"/>
                  </a:lnTo>
                  <a:lnTo>
                    <a:pt x="2209184" y="1176605"/>
                  </a:lnTo>
                  <a:lnTo>
                    <a:pt x="2175762" y="1229248"/>
                  </a:lnTo>
                  <a:lnTo>
                    <a:pt x="2142341" y="1281891"/>
                  </a:lnTo>
                  <a:lnTo>
                    <a:pt x="2108919" y="1334533"/>
                  </a:lnTo>
                  <a:lnTo>
                    <a:pt x="2075498" y="1387176"/>
                  </a:lnTo>
                  <a:lnTo>
                    <a:pt x="2042076" y="1439819"/>
                  </a:lnTo>
                  <a:lnTo>
                    <a:pt x="2008655" y="1492461"/>
                  </a:lnTo>
                  <a:lnTo>
                    <a:pt x="1975233" y="1545104"/>
                  </a:lnTo>
                  <a:lnTo>
                    <a:pt x="1941812" y="1597746"/>
                  </a:lnTo>
                  <a:lnTo>
                    <a:pt x="1908390" y="1650389"/>
                  </a:lnTo>
                  <a:lnTo>
                    <a:pt x="1874969" y="1703032"/>
                  </a:lnTo>
                  <a:lnTo>
                    <a:pt x="1841547" y="17556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88115" y="2818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36905" y="28740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85814" y="45883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85872" y="28153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34662" y="28707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83571" y="45850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82515" y="2813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31305" y="2868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80214" y="458279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78556" y="28123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27346" y="2867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76255" y="458200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74597" y="2813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23386" y="2868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72296" y="458279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71240" y="28153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20030" y="28707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8939" y="45850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68997" y="2818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17787" y="28740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66696" y="45883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68210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16999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65908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68997" y="2826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17787" y="28820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66696" y="45963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71240" y="28299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20030" y="2885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68939" y="4599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74597" y="2832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23386" y="28875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72296" y="460191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78556" y="28330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27346" y="2888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76255" y="46026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82515" y="2832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31305" y="28875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680214" y="460191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85872" y="28299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34662" y="2885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83571" y="4599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88115" y="2826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36905" y="28820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85814" y="45963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8902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37692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86601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78556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27346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76255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14629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14629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14629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94674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94674" y="385188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94674" y="407134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2021-01-04T07:05:28Z</dcterms:modified>
</cp:coreProperties>
</file>