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952625" y="2299653"/>
            <a:ext cx="3657600" cy="731520"/>
            <a:chOff x="1952625" y="2299653"/>
            <a:chExt cx="3657600" cy="731520"/>
          </a:xfrm>
        </p:grpSpPr>
        <p:sp>
          <p:nvSpPr>
            <p:cNvPr id="3" name="rc3"/>
            <p:cNvSpPr/>
            <p:nvPr/>
          </p:nvSpPr>
          <p:spPr>
            <a:xfrm>
              <a:off x="1952625" y="2299652"/>
              <a:ext cx="3657600" cy="7315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952625" y="2299652"/>
              <a:ext cx="3657599" cy="7315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250372" y="2369241"/>
              <a:ext cx="3290263" cy="2590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807814" y="2369241"/>
              <a:ext cx="0" cy="259037"/>
            </a:xfrm>
            <a:custGeom>
              <a:avLst/>
              <a:pathLst>
                <a:path w="0" h="259037">
                  <a:moveTo>
                    <a:pt x="0" y="2590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623581" y="2369241"/>
              <a:ext cx="0" cy="259037"/>
            </a:xfrm>
            <a:custGeom>
              <a:avLst/>
              <a:pathLst>
                <a:path w="0" h="259037">
                  <a:moveTo>
                    <a:pt x="0" y="2590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439349" y="2369241"/>
              <a:ext cx="0" cy="259037"/>
            </a:xfrm>
            <a:custGeom>
              <a:avLst/>
              <a:pathLst>
                <a:path w="0" h="259037">
                  <a:moveTo>
                    <a:pt x="0" y="2590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255117" y="2369241"/>
              <a:ext cx="0" cy="259037"/>
            </a:xfrm>
            <a:custGeom>
              <a:avLst/>
              <a:pathLst>
                <a:path w="0" h="259037">
                  <a:moveTo>
                    <a:pt x="0" y="2590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50372" y="2498760"/>
              <a:ext cx="3290263" cy="0"/>
            </a:xfrm>
            <a:custGeom>
              <a:avLst/>
              <a:pathLst>
                <a:path w="3290263" h="0">
                  <a:moveTo>
                    <a:pt x="0" y="0"/>
                  </a:moveTo>
                  <a:lnTo>
                    <a:pt x="3290263" y="0"/>
                  </a:lnTo>
                  <a:lnTo>
                    <a:pt x="329026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399930" y="2369241"/>
              <a:ext cx="0" cy="259037"/>
            </a:xfrm>
            <a:custGeom>
              <a:avLst/>
              <a:pathLst>
                <a:path w="0" h="259037">
                  <a:moveTo>
                    <a:pt x="0" y="2590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215697" y="2369241"/>
              <a:ext cx="0" cy="259037"/>
            </a:xfrm>
            <a:custGeom>
              <a:avLst/>
              <a:pathLst>
                <a:path w="0" h="259037">
                  <a:moveTo>
                    <a:pt x="0" y="2590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031465" y="2369241"/>
              <a:ext cx="0" cy="259037"/>
            </a:xfrm>
            <a:custGeom>
              <a:avLst/>
              <a:pathLst>
                <a:path w="0" h="259037">
                  <a:moveTo>
                    <a:pt x="0" y="2590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847233" y="2369241"/>
              <a:ext cx="0" cy="259037"/>
            </a:xfrm>
            <a:custGeom>
              <a:avLst/>
              <a:pathLst>
                <a:path w="0" h="259037">
                  <a:moveTo>
                    <a:pt x="0" y="25903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5039945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5039945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311868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039945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06713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5230291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476802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039945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482240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5311868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099768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039945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476802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476802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482240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476802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5039945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482240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506713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82240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5039945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482240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476802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476802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5039945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5026349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482240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5039945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5039945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476802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482240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482240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5039945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482240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4958368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482240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482240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5039945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482240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5148714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5039945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506713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5039945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482240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482240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506713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482240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482240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482240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482240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5366252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506713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482240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482240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5039945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4958368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4822407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5094330" y="2473934"/>
              <a:ext cx="49651" cy="49651"/>
            </a:xfrm>
            <a:prstGeom prst="ellipse">
              <a:avLst/>
            </a:prstGeom>
            <a:solidFill>
              <a:srgbClr val="333333">
                <a:alpha val="50196"/>
              </a:srgbClr>
            </a:solidFill>
            <a:ln w="9000" cap="rnd">
              <a:solidFill>
                <a:srgbClr val="333333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3759543" y="2498760"/>
              <a:ext cx="951729" cy="0"/>
            </a:xfrm>
            <a:custGeom>
              <a:avLst/>
              <a:pathLst>
                <a:path w="951729" h="0">
                  <a:moveTo>
                    <a:pt x="0" y="0"/>
                  </a:moveTo>
                  <a:lnTo>
                    <a:pt x="951729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2399930" y="2498760"/>
              <a:ext cx="679806" cy="0"/>
            </a:xfrm>
            <a:custGeom>
              <a:avLst/>
              <a:pathLst>
                <a:path w="679806" h="0">
                  <a:moveTo>
                    <a:pt x="679806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3079736" y="2417810"/>
              <a:ext cx="679806" cy="161898"/>
            </a:xfrm>
            <a:custGeom>
              <a:avLst/>
              <a:pathLst>
                <a:path w="679806" h="161898">
                  <a:moveTo>
                    <a:pt x="679806" y="161898"/>
                  </a:moveTo>
                  <a:lnTo>
                    <a:pt x="0" y="161898"/>
                  </a:lnTo>
                  <a:lnTo>
                    <a:pt x="0" y="0"/>
                  </a:lnTo>
                  <a:lnTo>
                    <a:pt x="679806" y="0"/>
                  </a:lnTo>
                  <a:close/>
                </a:path>
              </a:pathLst>
            </a:custGeom>
            <a:solidFill>
              <a:srgbClr val="B22222">
                <a:alpha val="50196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3351659" y="2417810"/>
              <a:ext cx="0" cy="161898"/>
            </a:xfrm>
            <a:custGeom>
              <a:avLst/>
              <a:pathLst>
                <a:path w="0" h="161898">
                  <a:moveTo>
                    <a:pt x="0" y="161898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rc214"/>
            <p:cNvSpPr/>
            <p:nvPr/>
          </p:nvSpPr>
          <p:spPr>
            <a:xfrm>
              <a:off x="2250372" y="2369241"/>
              <a:ext cx="3290263" cy="25903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2215578" y="24987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2399930" y="26282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7"/>
            <p:cNvSpPr/>
            <p:nvPr/>
          </p:nvSpPr>
          <p:spPr>
            <a:xfrm>
              <a:off x="3215697" y="26282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8"/>
            <p:cNvSpPr/>
            <p:nvPr/>
          </p:nvSpPr>
          <p:spPr>
            <a:xfrm>
              <a:off x="4031465" y="26282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9"/>
            <p:cNvSpPr/>
            <p:nvPr/>
          </p:nvSpPr>
          <p:spPr>
            <a:xfrm>
              <a:off x="4847233" y="262827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tx220"/>
            <p:cNvSpPr/>
            <p:nvPr/>
          </p:nvSpPr>
          <p:spPr>
            <a:xfrm>
              <a:off x="2368852" y="268921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21" name="tx221"/>
            <p:cNvSpPr/>
            <p:nvPr/>
          </p:nvSpPr>
          <p:spPr>
            <a:xfrm>
              <a:off x="3153542" y="2689162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222" name="tx222"/>
            <p:cNvSpPr/>
            <p:nvPr/>
          </p:nvSpPr>
          <p:spPr>
            <a:xfrm>
              <a:off x="3969310" y="268921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223" name="tx223"/>
            <p:cNvSpPr/>
            <p:nvPr/>
          </p:nvSpPr>
          <p:spPr>
            <a:xfrm>
              <a:off x="4785077" y="268921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224" name="tx224"/>
            <p:cNvSpPr/>
            <p:nvPr/>
          </p:nvSpPr>
          <p:spPr>
            <a:xfrm>
              <a:off x="3633566" y="2843536"/>
              <a:ext cx="523875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价格（元）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2021-01-04T07:06:32Z</dcterms:modified>
</cp:coreProperties>
</file>