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535214"/>
            <a:ext cx="3657600" cy="2260397"/>
            <a:chOff x="1952625" y="1535214"/>
            <a:chExt cx="3657600" cy="2260397"/>
          </a:xfrm>
        </p:grpSpPr>
        <p:sp>
          <p:nvSpPr>
            <p:cNvPr id="3" name="rc3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535214"/>
              <a:ext cx="3657599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35081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898150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361218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2428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28735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313730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711606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2285913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3547" y="186021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20354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66661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129684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92753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055821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518890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03547" y="1668657"/>
              <a:ext cx="2291263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203547" y="2094350"/>
              <a:ext cx="1413285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203547" y="2520044"/>
              <a:ext cx="83352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203547" y="2945738"/>
              <a:ext cx="38897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5197342" y="1804259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1237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379654" y="2229953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763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343209" y="2671484"/>
              <a:ext cx="120579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298754" y="3098183"/>
              <a:ext cx="1205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2187742" y="2976599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完全不认同，医生的工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206351" y="3107450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作就是治疗，治好病人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206351" y="3228151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就好，营养非本职工作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187742" y="2487827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不太认同，营养有一定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206351" y="2621406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作用，但是医生最重要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206351" y="274210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的事还是开处方、动刀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960731" y="2862808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子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187742" y="2125212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有限认同，还需要根据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206351" y="2256063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实际情况对症施用，且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73991" y="2376764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需要更多循证证据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187742" y="1699518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完全认同，未来的医疗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196965" y="1819455"/>
              <a:ext cx="971788" cy="807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应该是“治疗+营养”有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793091" y="1951070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机结合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3168753" y="3137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168753" y="2711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168753" y="2285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168753" y="1860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20354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66616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129684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592753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055821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518890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3172469" y="345365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573382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036451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499519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931510" y="345365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394579" y="345365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2021-01-04T07:05:38Z</dcterms:modified>
</cp:coreProperties>
</file>