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517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8929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2682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32987" y="2640759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32987" y="2356760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3298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7052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0805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532987" y="2228961"/>
              <a:ext cx="1338420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32987" y="2512960"/>
              <a:ext cx="2948674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5200247" y="2586122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1421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911664" y="231632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645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187742" y="2600759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271562" y="231676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498193" y="2640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98193" y="2356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3298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7052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0805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501909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77289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83746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2021-01-04T07:05:43Z</dcterms:modified>
</cp:coreProperties>
</file>