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313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231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0149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0067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272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4019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0108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668657"/>
              <a:ext cx="256448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094350"/>
              <a:ext cx="174720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20044"/>
              <a:ext cx="656700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945738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719016" y="2229900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63071" y="308128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956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0866" y="1819779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911118" y="2672490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274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187742" y="2668878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76911" y="2316413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71562" y="1820219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0272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40190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108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0949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0867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07853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2021-01-04T07:05:53Z</dcterms:modified>
</cp:coreProperties>
</file>