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578117" cy="1808317"/>
            </a:xfrm>
            <a:custGeom>
              <a:avLst/>
              <a:pathLst>
                <a:path w="578117" h="1808317">
                  <a:moveTo>
                    <a:pt x="0" y="1808317"/>
                  </a:moveTo>
                  <a:lnTo>
                    <a:pt x="19935" y="1749234"/>
                  </a:lnTo>
                  <a:lnTo>
                    <a:pt x="39870" y="1690150"/>
                  </a:lnTo>
                  <a:lnTo>
                    <a:pt x="59805" y="1631067"/>
                  </a:lnTo>
                  <a:lnTo>
                    <a:pt x="79740" y="1571984"/>
                  </a:lnTo>
                  <a:lnTo>
                    <a:pt x="99675" y="1512900"/>
                  </a:lnTo>
                  <a:lnTo>
                    <a:pt x="119610" y="1453817"/>
                  </a:lnTo>
                  <a:lnTo>
                    <a:pt x="139545" y="1394734"/>
                  </a:lnTo>
                  <a:lnTo>
                    <a:pt x="159480" y="1335651"/>
                  </a:lnTo>
                  <a:lnTo>
                    <a:pt x="179415" y="1276567"/>
                  </a:lnTo>
                  <a:lnTo>
                    <a:pt x="199350" y="1217484"/>
                  </a:lnTo>
                  <a:lnTo>
                    <a:pt x="219285" y="1158401"/>
                  </a:lnTo>
                  <a:lnTo>
                    <a:pt x="239220" y="1099317"/>
                  </a:lnTo>
                  <a:lnTo>
                    <a:pt x="259156" y="1040234"/>
                  </a:lnTo>
                  <a:lnTo>
                    <a:pt x="279091" y="981151"/>
                  </a:lnTo>
                  <a:lnTo>
                    <a:pt x="299026" y="922068"/>
                  </a:lnTo>
                  <a:lnTo>
                    <a:pt x="318961" y="862984"/>
                  </a:lnTo>
                  <a:lnTo>
                    <a:pt x="338896" y="803901"/>
                  </a:lnTo>
                  <a:lnTo>
                    <a:pt x="358831" y="744818"/>
                  </a:lnTo>
                  <a:lnTo>
                    <a:pt x="378766" y="685734"/>
                  </a:lnTo>
                  <a:lnTo>
                    <a:pt x="398701" y="626651"/>
                  </a:lnTo>
                  <a:lnTo>
                    <a:pt x="418636" y="567568"/>
                  </a:lnTo>
                  <a:lnTo>
                    <a:pt x="438571" y="508485"/>
                  </a:lnTo>
                  <a:lnTo>
                    <a:pt x="458506" y="449401"/>
                  </a:lnTo>
                  <a:lnTo>
                    <a:pt x="478441" y="390318"/>
                  </a:lnTo>
                  <a:lnTo>
                    <a:pt x="498377" y="331235"/>
                  </a:lnTo>
                  <a:lnTo>
                    <a:pt x="518312" y="272151"/>
                  </a:lnTo>
                  <a:lnTo>
                    <a:pt x="538247" y="213068"/>
                  </a:lnTo>
                  <a:lnTo>
                    <a:pt x="558182" y="153985"/>
                  </a:lnTo>
                  <a:lnTo>
                    <a:pt x="578117" y="94902"/>
                  </a:lnTo>
                  <a:lnTo>
                    <a:pt x="515801" y="75123"/>
                  </a:lnTo>
                  <a:lnTo>
                    <a:pt x="452810" y="57610"/>
                  </a:lnTo>
                  <a:lnTo>
                    <a:pt x="389228" y="42386"/>
                  </a:lnTo>
                  <a:lnTo>
                    <a:pt x="325137" y="29470"/>
                  </a:lnTo>
                  <a:lnTo>
                    <a:pt x="260621" y="18879"/>
                  </a:lnTo>
                  <a:lnTo>
                    <a:pt x="195764" y="10627"/>
                  </a:lnTo>
                  <a:lnTo>
                    <a:pt x="130652" y="4726"/>
                  </a:lnTo>
                  <a:lnTo>
                    <a:pt x="65368" y="11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068009"/>
              <a:ext cx="1808067" cy="3206779"/>
            </a:xfrm>
            <a:custGeom>
              <a:avLst/>
              <a:pathLst>
                <a:path w="1808067" h="3206779">
                  <a:moveTo>
                    <a:pt x="0" y="1713415"/>
                  </a:moveTo>
                  <a:lnTo>
                    <a:pt x="35163" y="1764910"/>
                  </a:lnTo>
                  <a:lnTo>
                    <a:pt x="70327" y="1816406"/>
                  </a:lnTo>
                  <a:lnTo>
                    <a:pt x="105490" y="1867901"/>
                  </a:lnTo>
                  <a:lnTo>
                    <a:pt x="140654" y="1919396"/>
                  </a:lnTo>
                  <a:lnTo>
                    <a:pt x="175817" y="1970891"/>
                  </a:lnTo>
                  <a:lnTo>
                    <a:pt x="210981" y="2022387"/>
                  </a:lnTo>
                  <a:lnTo>
                    <a:pt x="246144" y="2073882"/>
                  </a:lnTo>
                  <a:lnTo>
                    <a:pt x="281308" y="2125377"/>
                  </a:lnTo>
                  <a:lnTo>
                    <a:pt x="316471" y="2176873"/>
                  </a:lnTo>
                  <a:lnTo>
                    <a:pt x="351635" y="2228368"/>
                  </a:lnTo>
                  <a:lnTo>
                    <a:pt x="386799" y="2279863"/>
                  </a:lnTo>
                  <a:lnTo>
                    <a:pt x="421962" y="2331359"/>
                  </a:lnTo>
                  <a:lnTo>
                    <a:pt x="457126" y="2382854"/>
                  </a:lnTo>
                  <a:lnTo>
                    <a:pt x="492289" y="2434349"/>
                  </a:lnTo>
                  <a:lnTo>
                    <a:pt x="527453" y="2485845"/>
                  </a:lnTo>
                  <a:lnTo>
                    <a:pt x="562616" y="2537340"/>
                  </a:lnTo>
                  <a:lnTo>
                    <a:pt x="597780" y="2588835"/>
                  </a:lnTo>
                  <a:lnTo>
                    <a:pt x="632943" y="2640330"/>
                  </a:lnTo>
                  <a:lnTo>
                    <a:pt x="668107" y="2691826"/>
                  </a:lnTo>
                  <a:lnTo>
                    <a:pt x="703271" y="2743321"/>
                  </a:lnTo>
                  <a:lnTo>
                    <a:pt x="738434" y="2794816"/>
                  </a:lnTo>
                  <a:lnTo>
                    <a:pt x="773598" y="2846312"/>
                  </a:lnTo>
                  <a:lnTo>
                    <a:pt x="808761" y="2897807"/>
                  </a:lnTo>
                  <a:lnTo>
                    <a:pt x="843925" y="2949302"/>
                  </a:lnTo>
                  <a:lnTo>
                    <a:pt x="879088" y="3000798"/>
                  </a:lnTo>
                  <a:lnTo>
                    <a:pt x="914252" y="3052293"/>
                  </a:lnTo>
                  <a:lnTo>
                    <a:pt x="949415" y="3103788"/>
                  </a:lnTo>
                  <a:lnTo>
                    <a:pt x="984579" y="3155284"/>
                  </a:lnTo>
                  <a:lnTo>
                    <a:pt x="1019743" y="3206779"/>
                  </a:lnTo>
                  <a:lnTo>
                    <a:pt x="1070076" y="3171135"/>
                  </a:lnTo>
                  <a:lnTo>
                    <a:pt x="1119165" y="3133795"/>
                  </a:lnTo>
                  <a:lnTo>
                    <a:pt x="1166952" y="3094804"/>
                  </a:lnTo>
                  <a:lnTo>
                    <a:pt x="1213381" y="3054205"/>
                  </a:lnTo>
                  <a:lnTo>
                    <a:pt x="1258399" y="3012046"/>
                  </a:lnTo>
                  <a:lnTo>
                    <a:pt x="1301953" y="2968377"/>
                  </a:lnTo>
                  <a:lnTo>
                    <a:pt x="1343992" y="2923248"/>
                  </a:lnTo>
                  <a:lnTo>
                    <a:pt x="1384468" y="2876711"/>
                  </a:lnTo>
                  <a:lnTo>
                    <a:pt x="1423334" y="2828822"/>
                  </a:lnTo>
                  <a:lnTo>
                    <a:pt x="1460543" y="2779634"/>
                  </a:lnTo>
                  <a:lnTo>
                    <a:pt x="1496054" y="2729207"/>
                  </a:lnTo>
                  <a:lnTo>
                    <a:pt x="1529824" y="2677597"/>
                  </a:lnTo>
                  <a:lnTo>
                    <a:pt x="1561815" y="2624867"/>
                  </a:lnTo>
                  <a:lnTo>
                    <a:pt x="1591989" y="2571075"/>
                  </a:lnTo>
                  <a:lnTo>
                    <a:pt x="1620311" y="2516287"/>
                  </a:lnTo>
                  <a:lnTo>
                    <a:pt x="1646748" y="2460564"/>
                  </a:lnTo>
                  <a:lnTo>
                    <a:pt x="1671269" y="2403972"/>
                  </a:lnTo>
                  <a:lnTo>
                    <a:pt x="1693847" y="2346577"/>
                  </a:lnTo>
                  <a:lnTo>
                    <a:pt x="1714454" y="2288445"/>
                  </a:lnTo>
                  <a:lnTo>
                    <a:pt x="1733066" y="2229644"/>
                  </a:lnTo>
                  <a:lnTo>
                    <a:pt x="1749662" y="2170243"/>
                  </a:lnTo>
                  <a:lnTo>
                    <a:pt x="1764223" y="2110310"/>
                  </a:lnTo>
                  <a:lnTo>
                    <a:pt x="1776732" y="2049916"/>
                  </a:lnTo>
                  <a:lnTo>
                    <a:pt x="1787174" y="1989130"/>
                  </a:lnTo>
                  <a:lnTo>
                    <a:pt x="1795537" y="1928023"/>
                  </a:lnTo>
                  <a:lnTo>
                    <a:pt x="1801811" y="1866667"/>
                  </a:lnTo>
                  <a:lnTo>
                    <a:pt x="1805989" y="1805133"/>
                  </a:lnTo>
                  <a:lnTo>
                    <a:pt x="1808067" y="1743492"/>
                  </a:lnTo>
                  <a:lnTo>
                    <a:pt x="1808041" y="1681815"/>
                  </a:lnTo>
                  <a:lnTo>
                    <a:pt x="1805912" y="1620176"/>
                  </a:lnTo>
                  <a:lnTo>
                    <a:pt x="1801682" y="1558645"/>
                  </a:lnTo>
                  <a:lnTo>
                    <a:pt x="1795356" y="1497294"/>
                  </a:lnTo>
                  <a:lnTo>
                    <a:pt x="1786941" y="1436195"/>
                  </a:lnTo>
                  <a:lnTo>
                    <a:pt x="1776448" y="1375418"/>
                  </a:lnTo>
                  <a:lnTo>
                    <a:pt x="1763889" y="1315034"/>
                  </a:lnTo>
                  <a:lnTo>
                    <a:pt x="1749277" y="1255114"/>
                  </a:lnTo>
                  <a:lnTo>
                    <a:pt x="1732631" y="1195726"/>
                  </a:lnTo>
                  <a:lnTo>
                    <a:pt x="1713969" y="1136941"/>
                  </a:lnTo>
                  <a:lnTo>
                    <a:pt x="1693313" y="1078827"/>
                  </a:lnTo>
                  <a:lnTo>
                    <a:pt x="1670687" y="1021451"/>
                  </a:lnTo>
                  <a:lnTo>
                    <a:pt x="1646118" y="964879"/>
                  </a:lnTo>
                  <a:lnTo>
                    <a:pt x="1619634" y="909179"/>
                  </a:lnTo>
                  <a:lnTo>
                    <a:pt x="1591266" y="854414"/>
                  </a:lnTo>
                  <a:lnTo>
                    <a:pt x="1561047" y="800648"/>
                  </a:lnTo>
                  <a:lnTo>
                    <a:pt x="1529012" y="747944"/>
                  </a:lnTo>
                  <a:lnTo>
                    <a:pt x="1495198" y="696364"/>
                  </a:lnTo>
                  <a:lnTo>
                    <a:pt x="1459645" y="645966"/>
                  </a:lnTo>
                  <a:lnTo>
                    <a:pt x="1422394" y="596810"/>
                  </a:lnTo>
                  <a:lnTo>
                    <a:pt x="1383488" y="548953"/>
                  </a:lnTo>
                  <a:lnTo>
                    <a:pt x="1342973" y="502451"/>
                  </a:lnTo>
                  <a:lnTo>
                    <a:pt x="1300895" y="457357"/>
                  </a:lnTo>
                  <a:lnTo>
                    <a:pt x="1257305" y="413724"/>
                  </a:lnTo>
                  <a:lnTo>
                    <a:pt x="1212251" y="371604"/>
                  </a:lnTo>
                  <a:lnTo>
                    <a:pt x="1165788" y="331044"/>
                  </a:lnTo>
                  <a:lnTo>
                    <a:pt x="1117968" y="292092"/>
                  </a:lnTo>
                  <a:lnTo>
                    <a:pt x="1068848" y="254794"/>
                  </a:lnTo>
                  <a:lnTo>
                    <a:pt x="1018485" y="219193"/>
                  </a:lnTo>
                  <a:lnTo>
                    <a:pt x="966936" y="185329"/>
                  </a:lnTo>
                  <a:lnTo>
                    <a:pt x="914263" y="153244"/>
                  </a:lnTo>
                  <a:lnTo>
                    <a:pt x="860526" y="122973"/>
                  </a:lnTo>
                  <a:lnTo>
                    <a:pt x="805789" y="94552"/>
                  </a:lnTo>
                  <a:lnTo>
                    <a:pt x="750114" y="68015"/>
                  </a:lnTo>
                  <a:lnTo>
                    <a:pt x="693566" y="43392"/>
                  </a:lnTo>
                  <a:lnTo>
                    <a:pt x="636211" y="20711"/>
                  </a:lnTo>
                  <a:lnTo>
                    <a:pt x="578117" y="0"/>
                  </a:lnTo>
                  <a:lnTo>
                    <a:pt x="558182" y="59083"/>
                  </a:lnTo>
                  <a:lnTo>
                    <a:pt x="538247" y="118166"/>
                  </a:lnTo>
                  <a:lnTo>
                    <a:pt x="518312" y="177249"/>
                  </a:lnTo>
                  <a:lnTo>
                    <a:pt x="498377" y="236333"/>
                  </a:lnTo>
                  <a:lnTo>
                    <a:pt x="478441" y="295416"/>
                  </a:lnTo>
                  <a:lnTo>
                    <a:pt x="458506" y="354499"/>
                  </a:lnTo>
                  <a:lnTo>
                    <a:pt x="438571" y="413583"/>
                  </a:lnTo>
                  <a:lnTo>
                    <a:pt x="418636" y="472666"/>
                  </a:lnTo>
                  <a:lnTo>
                    <a:pt x="398701" y="531749"/>
                  </a:lnTo>
                  <a:lnTo>
                    <a:pt x="378766" y="590832"/>
                  </a:lnTo>
                  <a:lnTo>
                    <a:pt x="358831" y="649916"/>
                  </a:lnTo>
                  <a:lnTo>
                    <a:pt x="338896" y="708999"/>
                  </a:lnTo>
                  <a:lnTo>
                    <a:pt x="318961" y="768082"/>
                  </a:lnTo>
                  <a:lnTo>
                    <a:pt x="299026" y="827166"/>
                  </a:lnTo>
                  <a:lnTo>
                    <a:pt x="279091" y="886249"/>
                  </a:lnTo>
                  <a:lnTo>
                    <a:pt x="259156" y="945332"/>
                  </a:lnTo>
                  <a:lnTo>
                    <a:pt x="239220" y="1004415"/>
                  </a:lnTo>
                  <a:lnTo>
                    <a:pt x="219285" y="1063499"/>
                  </a:lnTo>
                  <a:lnTo>
                    <a:pt x="199350" y="1122582"/>
                  </a:lnTo>
                  <a:lnTo>
                    <a:pt x="179415" y="1181665"/>
                  </a:lnTo>
                  <a:lnTo>
                    <a:pt x="159480" y="1240749"/>
                  </a:lnTo>
                  <a:lnTo>
                    <a:pt x="139545" y="1299832"/>
                  </a:lnTo>
                  <a:lnTo>
                    <a:pt x="119610" y="1358915"/>
                  </a:lnTo>
                  <a:lnTo>
                    <a:pt x="99675" y="1417998"/>
                  </a:lnTo>
                  <a:lnTo>
                    <a:pt x="79740" y="1477082"/>
                  </a:lnTo>
                  <a:lnTo>
                    <a:pt x="59805" y="1536165"/>
                  </a:lnTo>
                  <a:lnTo>
                    <a:pt x="39870" y="1595248"/>
                  </a:lnTo>
                  <a:lnTo>
                    <a:pt x="19935" y="165433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99287" y="3781425"/>
              <a:ext cx="1439345" cy="1808246"/>
            </a:xfrm>
            <a:custGeom>
              <a:avLst/>
              <a:pathLst>
                <a:path w="1439345" h="1808246">
                  <a:moveTo>
                    <a:pt x="419602" y="0"/>
                  </a:moveTo>
                  <a:lnTo>
                    <a:pt x="405133" y="60653"/>
                  </a:lnTo>
                  <a:lnTo>
                    <a:pt x="390664" y="121307"/>
                  </a:lnTo>
                  <a:lnTo>
                    <a:pt x="376195" y="181961"/>
                  </a:lnTo>
                  <a:lnTo>
                    <a:pt x="361726" y="242615"/>
                  </a:lnTo>
                  <a:lnTo>
                    <a:pt x="347257" y="303269"/>
                  </a:lnTo>
                  <a:lnTo>
                    <a:pt x="332788" y="363923"/>
                  </a:lnTo>
                  <a:lnTo>
                    <a:pt x="318319" y="424576"/>
                  </a:lnTo>
                  <a:lnTo>
                    <a:pt x="303850" y="485230"/>
                  </a:lnTo>
                  <a:lnTo>
                    <a:pt x="289381" y="545884"/>
                  </a:lnTo>
                  <a:lnTo>
                    <a:pt x="274912" y="606538"/>
                  </a:lnTo>
                  <a:lnTo>
                    <a:pt x="260443" y="667192"/>
                  </a:lnTo>
                  <a:lnTo>
                    <a:pt x="245974" y="727846"/>
                  </a:lnTo>
                  <a:lnTo>
                    <a:pt x="231504" y="788499"/>
                  </a:lnTo>
                  <a:lnTo>
                    <a:pt x="217035" y="849153"/>
                  </a:lnTo>
                  <a:lnTo>
                    <a:pt x="202566" y="909807"/>
                  </a:lnTo>
                  <a:lnTo>
                    <a:pt x="188097" y="970461"/>
                  </a:lnTo>
                  <a:lnTo>
                    <a:pt x="173628" y="1031115"/>
                  </a:lnTo>
                  <a:lnTo>
                    <a:pt x="159159" y="1091769"/>
                  </a:lnTo>
                  <a:lnTo>
                    <a:pt x="144690" y="1152423"/>
                  </a:lnTo>
                  <a:lnTo>
                    <a:pt x="130221" y="1213076"/>
                  </a:lnTo>
                  <a:lnTo>
                    <a:pt x="115752" y="1273730"/>
                  </a:lnTo>
                  <a:lnTo>
                    <a:pt x="101283" y="1334384"/>
                  </a:lnTo>
                  <a:lnTo>
                    <a:pt x="86814" y="1395038"/>
                  </a:lnTo>
                  <a:lnTo>
                    <a:pt x="72345" y="1455692"/>
                  </a:lnTo>
                  <a:lnTo>
                    <a:pt x="57876" y="1516346"/>
                  </a:lnTo>
                  <a:lnTo>
                    <a:pt x="43407" y="1576999"/>
                  </a:lnTo>
                  <a:lnTo>
                    <a:pt x="28938" y="1637653"/>
                  </a:lnTo>
                  <a:lnTo>
                    <a:pt x="14469" y="1698307"/>
                  </a:lnTo>
                  <a:lnTo>
                    <a:pt x="0" y="1758961"/>
                  </a:lnTo>
                  <a:lnTo>
                    <a:pt x="61313" y="1772467"/>
                  </a:lnTo>
                  <a:lnTo>
                    <a:pt x="123057" y="1783836"/>
                  </a:lnTo>
                  <a:lnTo>
                    <a:pt x="185160" y="1793055"/>
                  </a:lnTo>
                  <a:lnTo>
                    <a:pt x="247545" y="1800113"/>
                  </a:lnTo>
                  <a:lnTo>
                    <a:pt x="310137" y="1805001"/>
                  </a:lnTo>
                  <a:lnTo>
                    <a:pt x="372862" y="1807713"/>
                  </a:lnTo>
                  <a:lnTo>
                    <a:pt x="435642" y="1808246"/>
                  </a:lnTo>
                  <a:lnTo>
                    <a:pt x="498404" y="1806599"/>
                  </a:lnTo>
                  <a:lnTo>
                    <a:pt x="561070" y="1802775"/>
                  </a:lnTo>
                  <a:lnTo>
                    <a:pt x="623566" y="1796777"/>
                  </a:lnTo>
                  <a:lnTo>
                    <a:pt x="685816" y="1788614"/>
                  </a:lnTo>
                  <a:lnTo>
                    <a:pt x="747745" y="1778295"/>
                  </a:lnTo>
                  <a:lnTo>
                    <a:pt x="809278" y="1765832"/>
                  </a:lnTo>
                  <a:lnTo>
                    <a:pt x="870342" y="1751241"/>
                  </a:lnTo>
                  <a:lnTo>
                    <a:pt x="930863" y="1734538"/>
                  </a:lnTo>
                  <a:lnTo>
                    <a:pt x="990767" y="1715745"/>
                  </a:lnTo>
                  <a:lnTo>
                    <a:pt x="1049983" y="1694884"/>
                  </a:lnTo>
                  <a:lnTo>
                    <a:pt x="1108439" y="1671979"/>
                  </a:lnTo>
                  <a:lnTo>
                    <a:pt x="1166064" y="1647060"/>
                  </a:lnTo>
                  <a:lnTo>
                    <a:pt x="1222790" y="1620154"/>
                  </a:lnTo>
                  <a:lnTo>
                    <a:pt x="1278547" y="1591296"/>
                  </a:lnTo>
                  <a:lnTo>
                    <a:pt x="1333270" y="1560520"/>
                  </a:lnTo>
                  <a:lnTo>
                    <a:pt x="1386891" y="1527863"/>
                  </a:lnTo>
                  <a:lnTo>
                    <a:pt x="1439345" y="1493363"/>
                  </a:lnTo>
                  <a:lnTo>
                    <a:pt x="1404182" y="1441868"/>
                  </a:lnTo>
                  <a:lnTo>
                    <a:pt x="1369018" y="1390373"/>
                  </a:lnTo>
                  <a:lnTo>
                    <a:pt x="1333855" y="1338878"/>
                  </a:lnTo>
                  <a:lnTo>
                    <a:pt x="1298691" y="1287382"/>
                  </a:lnTo>
                  <a:lnTo>
                    <a:pt x="1263528" y="1235887"/>
                  </a:lnTo>
                  <a:lnTo>
                    <a:pt x="1228364" y="1184392"/>
                  </a:lnTo>
                  <a:lnTo>
                    <a:pt x="1193201" y="1132896"/>
                  </a:lnTo>
                  <a:lnTo>
                    <a:pt x="1158037" y="1081401"/>
                  </a:lnTo>
                  <a:lnTo>
                    <a:pt x="1122873" y="1029906"/>
                  </a:lnTo>
                  <a:lnTo>
                    <a:pt x="1087710" y="978410"/>
                  </a:lnTo>
                  <a:lnTo>
                    <a:pt x="1052546" y="926915"/>
                  </a:lnTo>
                  <a:lnTo>
                    <a:pt x="1017383" y="875420"/>
                  </a:lnTo>
                  <a:lnTo>
                    <a:pt x="982219" y="823924"/>
                  </a:lnTo>
                  <a:lnTo>
                    <a:pt x="947056" y="772429"/>
                  </a:lnTo>
                  <a:lnTo>
                    <a:pt x="911892" y="720934"/>
                  </a:lnTo>
                  <a:lnTo>
                    <a:pt x="876729" y="669439"/>
                  </a:lnTo>
                  <a:lnTo>
                    <a:pt x="841565" y="617943"/>
                  </a:lnTo>
                  <a:lnTo>
                    <a:pt x="806401" y="566448"/>
                  </a:lnTo>
                  <a:lnTo>
                    <a:pt x="771238" y="514953"/>
                  </a:lnTo>
                  <a:lnTo>
                    <a:pt x="736074" y="463457"/>
                  </a:lnTo>
                  <a:lnTo>
                    <a:pt x="700911" y="411962"/>
                  </a:lnTo>
                  <a:lnTo>
                    <a:pt x="665747" y="360467"/>
                  </a:lnTo>
                  <a:lnTo>
                    <a:pt x="630584" y="308971"/>
                  </a:lnTo>
                  <a:lnTo>
                    <a:pt x="595420" y="257476"/>
                  </a:lnTo>
                  <a:lnTo>
                    <a:pt x="560257" y="205981"/>
                  </a:lnTo>
                  <a:lnTo>
                    <a:pt x="525093" y="154485"/>
                  </a:lnTo>
                  <a:lnTo>
                    <a:pt x="489929" y="102990"/>
                  </a:lnTo>
                  <a:lnTo>
                    <a:pt x="454766" y="5149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10579" y="1973107"/>
              <a:ext cx="1808311" cy="3567278"/>
            </a:xfrm>
            <a:custGeom>
              <a:avLst/>
              <a:pathLst>
                <a:path w="1808311" h="3567278">
                  <a:moveTo>
                    <a:pt x="1808311" y="1808317"/>
                  </a:moveTo>
                  <a:lnTo>
                    <a:pt x="1808311" y="1745961"/>
                  </a:lnTo>
                  <a:lnTo>
                    <a:pt x="1808311" y="1683605"/>
                  </a:lnTo>
                  <a:lnTo>
                    <a:pt x="1808311" y="1621250"/>
                  </a:lnTo>
                  <a:lnTo>
                    <a:pt x="1808311" y="1558894"/>
                  </a:lnTo>
                  <a:lnTo>
                    <a:pt x="1808311" y="1496538"/>
                  </a:lnTo>
                  <a:lnTo>
                    <a:pt x="1808311" y="1434182"/>
                  </a:lnTo>
                  <a:lnTo>
                    <a:pt x="1808311" y="1371827"/>
                  </a:lnTo>
                  <a:lnTo>
                    <a:pt x="1808311" y="1309471"/>
                  </a:lnTo>
                  <a:lnTo>
                    <a:pt x="1808311" y="1247115"/>
                  </a:lnTo>
                  <a:lnTo>
                    <a:pt x="1808311" y="1184759"/>
                  </a:lnTo>
                  <a:lnTo>
                    <a:pt x="1808311" y="1122403"/>
                  </a:lnTo>
                  <a:lnTo>
                    <a:pt x="1808311" y="1060048"/>
                  </a:lnTo>
                  <a:lnTo>
                    <a:pt x="1808311" y="997692"/>
                  </a:lnTo>
                  <a:lnTo>
                    <a:pt x="1808311" y="935336"/>
                  </a:lnTo>
                  <a:lnTo>
                    <a:pt x="1808311" y="872980"/>
                  </a:lnTo>
                  <a:lnTo>
                    <a:pt x="1808311" y="810625"/>
                  </a:lnTo>
                  <a:lnTo>
                    <a:pt x="1808311" y="748269"/>
                  </a:lnTo>
                  <a:lnTo>
                    <a:pt x="1808311" y="685913"/>
                  </a:lnTo>
                  <a:lnTo>
                    <a:pt x="1808311" y="623557"/>
                  </a:lnTo>
                  <a:lnTo>
                    <a:pt x="1808311" y="561201"/>
                  </a:lnTo>
                  <a:lnTo>
                    <a:pt x="1808311" y="498846"/>
                  </a:lnTo>
                  <a:lnTo>
                    <a:pt x="1808311" y="436490"/>
                  </a:lnTo>
                  <a:lnTo>
                    <a:pt x="1808311" y="374134"/>
                  </a:lnTo>
                  <a:lnTo>
                    <a:pt x="1808311" y="311778"/>
                  </a:lnTo>
                  <a:lnTo>
                    <a:pt x="1808311" y="249423"/>
                  </a:lnTo>
                  <a:lnTo>
                    <a:pt x="1808311" y="187067"/>
                  </a:lnTo>
                  <a:lnTo>
                    <a:pt x="1808311" y="124711"/>
                  </a:lnTo>
                  <a:lnTo>
                    <a:pt x="1808311" y="62355"/>
                  </a:lnTo>
                  <a:lnTo>
                    <a:pt x="1808311" y="0"/>
                  </a:lnTo>
                  <a:lnTo>
                    <a:pt x="1746469" y="1057"/>
                  </a:lnTo>
                  <a:lnTo>
                    <a:pt x="1684700" y="4229"/>
                  </a:lnTo>
                  <a:lnTo>
                    <a:pt x="1623076" y="9512"/>
                  </a:lnTo>
                  <a:lnTo>
                    <a:pt x="1561669" y="16899"/>
                  </a:lnTo>
                  <a:lnTo>
                    <a:pt x="1500549" y="26381"/>
                  </a:lnTo>
                  <a:lnTo>
                    <a:pt x="1439790" y="37948"/>
                  </a:lnTo>
                  <a:lnTo>
                    <a:pt x="1379462" y="51587"/>
                  </a:lnTo>
                  <a:lnTo>
                    <a:pt x="1319636" y="67280"/>
                  </a:lnTo>
                  <a:lnTo>
                    <a:pt x="1260382" y="85010"/>
                  </a:lnTo>
                  <a:lnTo>
                    <a:pt x="1201768" y="104757"/>
                  </a:lnTo>
                  <a:lnTo>
                    <a:pt x="1143864" y="126496"/>
                  </a:lnTo>
                  <a:lnTo>
                    <a:pt x="1086737" y="150202"/>
                  </a:lnTo>
                  <a:lnTo>
                    <a:pt x="1030455" y="175849"/>
                  </a:lnTo>
                  <a:lnTo>
                    <a:pt x="975082" y="203405"/>
                  </a:lnTo>
                  <a:lnTo>
                    <a:pt x="920684" y="232839"/>
                  </a:lnTo>
                  <a:lnTo>
                    <a:pt x="867325" y="264116"/>
                  </a:lnTo>
                  <a:lnTo>
                    <a:pt x="815067" y="297199"/>
                  </a:lnTo>
                  <a:lnTo>
                    <a:pt x="763970" y="332050"/>
                  </a:lnTo>
                  <a:lnTo>
                    <a:pt x="714095" y="368628"/>
                  </a:lnTo>
                  <a:lnTo>
                    <a:pt x="665500" y="406890"/>
                  </a:lnTo>
                  <a:lnTo>
                    <a:pt x="618242" y="446792"/>
                  </a:lnTo>
                  <a:lnTo>
                    <a:pt x="572377" y="488287"/>
                  </a:lnTo>
                  <a:lnTo>
                    <a:pt x="527957" y="531326"/>
                  </a:lnTo>
                  <a:lnTo>
                    <a:pt x="485035" y="575859"/>
                  </a:lnTo>
                  <a:lnTo>
                    <a:pt x="443661" y="621833"/>
                  </a:lnTo>
                  <a:lnTo>
                    <a:pt x="403884" y="669196"/>
                  </a:lnTo>
                  <a:lnTo>
                    <a:pt x="365749" y="717891"/>
                  </a:lnTo>
                  <a:lnTo>
                    <a:pt x="329302" y="767862"/>
                  </a:lnTo>
                  <a:lnTo>
                    <a:pt x="294586" y="819050"/>
                  </a:lnTo>
                  <a:lnTo>
                    <a:pt x="261640" y="871395"/>
                  </a:lnTo>
                  <a:lnTo>
                    <a:pt x="230504" y="924837"/>
                  </a:lnTo>
                  <a:lnTo>
                    <a:pt x="201213" y="979312"/>
                  </a:lnTo>
                  <a:lnTo>
                    <a:pt x="173803" y="1034757"/>
                  </a:lnTo>
                  <a:lnTo>
                    <a:pt x="148304" y="1091107"/>
                  </a:lnTo>
                  <a:lnTo>
                    <a:pt x="124748" y="1148295"/>
                  </a:lnTo>
                  <a:lnTo>
                    <a:pt x="103161" y="1206256"/>
                  </a:lnTo>
                  <a:lnTo>
                    <a:pt x="83569" y="1264922"/>
                  </a:lnTo>
                  <a:lnTo>
                    <a:pt x="65995" y="1324223"/>
                  </a:lnTo>
                  <a:lnTo>
                    <a:pt x="50459" y="1384090"/>
                  </a:lnTo>
                  <a:lnTo>
                    <a:pt x="36979" y="1444454"/>
                  </a:lnTo>
                  <a:lnTo>
                    <a:pt x="25572" y="1505243"/>
                  </a:lnTo>
                  <a:lnTo>
                    <a:pt x="16250" y="1566387"/>
                  </a:lnTo>
                  <a:lnTo>
                    <a:pt x="9025" y="1627813"/>
                  </a:lnTo>
                  <a:lnTo>
                    <a:pt x="3904" y="1689451"/>
                  </a:lnTo>
                  <a:lnTo>
                    <a:pt x="895" y="1751229"/>
                  </a:lnTo>
                  <a:lnTo>
                    <a:pt x="0" y="1813072"/>
                  </a:lnTo>
                  <a:lnTo>
                    <a:pt x="1220" y="1874911"/>
                  </a:lnTo>
                  <a:lnTo>
                    <a:pt x="4554" y="1936671"/>
                  </a:lnTo>
                  <a:lnTo>
                    <a:pt x="9999" y="1998281"/>
                  </a:lnTo>
                  <a:lnTo>
                    <a:pt x="17547" y="2059669"/>
                  </a:lnTo>
                  <a:lnTo>
                    <a:pt x="27190" y="2120763"/>
                  </a:lnTo>
                  <a:lnTo>
                    <a:pt x="38917" y="2181492"/>
                  </a:lnTo>
                  <a:lnTo>
                    <a:pt x="52714" y="2241784"/>
                  </a:lnTo>
                  <a:lnTo>
                    <a:pt x="68565" y="2301568"/>
                  </a:lnTo>
                  <a:lnTo>
                    <a:pt x="86451" y="2360776"/>
                  </a:lnTo>
                  <a:lnTo>
                    <a:pt x="106351" y="2419337"/>
                  </a:lnTo>
                  <a:lnTo>
                    <a:pt x="128243" y="2477184"/>
                  </a:lnTo>
                  <a:lnTo>
                    <a:pt x="152099" y="2534248"/>
                  </a:lnTo>
                  <a:lnTo>
                    <a:pt x="177894" y="2590463"/>
                  </a:lnTo>
                  <a:lnTo>
                    <a:pt x="205595" y="2645763"/>
                  </a:lnTo>
                  <a:lnTo>
                    <a:pt x="235172" y="2700083"/>
                  </a:lnTo>
                  <a:lnTo>
                    <a:pt x="266589" y="2753360"/>
                  </a:lnTo>
                  <a:lnTo>
                    <a:pt x="299810" y="2805532"/>
                  </a:lnTo>
                  <a:lnTo>
                    <a:pt x="334795" y="2856536"/>
                  </a:lnTo>
                  <a:lnTo>
                    <a:pt x="371504" y="2906315"/>
                  </a:lnTo>
                  <a:lnTo>
                    <a:pt x="409894" y="2954809"/>
                  </a:lnTo>
                  <a:lnTo>
                    <a:pt x="449920" y="3001962"/>
                  </a:lnTo>
                  <a:lnTo>
                    <a:pt x="491535" y="3047718"/>
                  </a:lnTo>
                  <a:lnTo>
                    <a:pt x="534691" y="3092024"/>
                  </a:lnTo>
                  <a:lnTo>
                    <a:pt x="579337" y="3134829"/>
                  </a:lnTo>
                  <a:lnTo>
                    <a:pt x="625420" y="3176082"/>
                  </a:lnTo>
                  <a:lnTo>
                    <a:pt x="672887" y="3215735"/>
                  </a:lnTo>
                  <a:lnTo>
                    <a:pt x="721682" y="3253741"/>
                  </a:lnTo>
                  <a:lnTo>
                    <a:pt x="771749" y="3290056"/>
                  </a:lnTo>
                  <a:lnTo>
                    <a:pt x="823028" y="3324638"/>
                  </a:lnTo>
                  <a:lnTo>
                    <a:pt x="875460" y="3357446"/>
                  </a:lnTo>
                  <a:lnTo>
                    <a:pt x="928983" y="3388442"/>
                  </a:lnTo>
                  <a:lnTo>
                    <a:pt x="983535" y="3417589"/>
                  </a:lnTo>
                  <a:lnTo>
                    <a:pt x="1039052" y="3444854"/>
                  </a:lnTo>
                  <a:lnTo>
                    <a:pt x="1095468" y="3470204"/>
                  </a:lnTo>
                  <a:lnTo>
                    <a:pt x="1152719" y="3493610"/>
                  </a:lnTo>
                  <a:lnTo>
                    <a:pt x="1210736" y="3515044"/>
                  </a:lnTo>
                  <a:lnTo>
                    <a:pt x="1269453" y="3534482"/>
                  </a:lnTo>
                  <a:lnTo>
                    <a:pt x="1328800" y="3551900"/>
                  </a:lnTo>
                  <a:lnTo>
                    <a:pt x="1388708" y="3567278"/>
                  </a:lnTo>
                  <a:lnTo>
                    <a:pt x="1403177" y="3506625"/>
                  </a:lnTo>
                  <a:lnTo>
                    <a:pt x="1417646" y="3445971"/>
                  </a:lnTo>
                  <a:lnTo>
                    <a:pt x="1432115" y="3385317"/>
                  </a:lnTo>
                  <a:lnTo>
                    <a:pt x="1446584" y="3324663"/>
                  </a:lnTo>
                  <a:lnTo>
                    <a:pt x="1461053" y="3264009"/>
                  </a:lnTo>
                  <a:lnTo>
                    <a:pt x="1475522" y="3203355"/>
                  </a:lnTo>
                  <a:lnTo>
                    <a:pt x="1489991" y="3142702"/>
                  </a:lnTo>
                  <a:lnTo>
                    <a:pt x="1504460" y="3082048"/>
                  </a:lnTo>
                  <a:lnTo>
                    <a:pt x="1518929" y="3021394"/>
                  </a:lnTo>
                  <a:lnTo>
                    <a:pt x="1533399" y="2960740"/>
                  </a:lnTo>
                  <a:lnTo>
                    <a:pt x="1547868" y="2900086"/>
                  </a:lnTo>
                  <a:lnTo>
                    <a:pt x="1562337" y="2839432"/>
                  </a:lnTo>
                  <a:lnTo>
                    <a:pt x="1576806" y="2778778"/>
                  </a:lnTo>
                  <a:lnTo>
                    <a:pt x="1591275" y="2718125"/>
                  </a:lnTo>
                  <a:lnTo>
                    <a:pt x="1605744" y="2657471"/>
                  </a:lnTo>
                  <a:lnTo>
                    <a:pt x="1620213" y="2596817"/>
                  </a:lnTo>
                  <a:lnTo>
                    <a:pt x="1634682" y="2536163"/>
                  </a:lnTo>
                  <a:lnTo>
                    <a:pt x="1649151" y="2475509"/>
                  </a:lnTo>
                  <a:lnTo>
                    <a:pt x="1663620" y="2414855"/>
                  </a:lnTo>
                  <a:lnTo>
                    <a:pt x="1678089" y="2354202"/>
                  </a:lnTo>
                  <a:lnTo>
                    <a:pt x="1692558" y="2293548"/>
                  </a:lnTo>
                  <a:lnTo>
                    <a:pt x="1707027" y="2232894"/>
                  </a:lnTo>
                  <a:lnTo>
                    <a:pt x="1721496" y="2172240"/>
                  </a:lnTo>
                  <a:lnTo>
                    <a:pt x="1735965" y="2111586"/>
                  </a:lnTo>
                  <a:lnTo>
                    <a:pt x="1750434" y="2050932"/>
                  </a:lnTo>
                  <a:lnTo>
                    <a:pt x="1764904" y="1990278"/>
                  </a:lnTo>
                  <a:lnTo>
                    <a:pt x="1779373" y="1929625"/>
                  </a:lnTo>
                  <a:lnTo>
                    <a:pt x="1793842" y="186897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10188" y="28279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19236" y="35968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587602" y="4609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525563" y="36145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07945" y="28245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16993" y="3593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85359" y="46059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23320" y="3611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04588" y="2822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3636" y="3591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82003" y="46037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19963" y="3608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00629" y="28215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09677" y="3590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78043" y="46029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6004" y="3608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96669" y="2822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05717" y="3591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74084" y="46037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2044" y="3608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93313" y="28245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02361" y="3593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0727" y="46059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508688" y="3611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91070" y="28279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00118" y="35968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68484" y="4609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06445" y="36145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590282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9330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67697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05657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91070" y="2835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0118" y="3604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68484" y="4617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06445" y="3622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93313" y="2839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02361" y="3608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70727" y="46205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08688" y="36258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96669" y="28414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5717" y="36103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74084" y="4622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12044" y="36280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00629" y="28422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9677" y="3611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78043" y="4623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16004" y="3628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04588" y="28414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13636" y="36103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82003" y="4622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19963" y="36280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07945" y="2839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6993" y="3608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85359" y="46205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23320" y="36258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10188" y="2835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19236" y="3604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87602" y="4617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25563" y="3622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10975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20023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88390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26350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00629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09677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78043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16004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920273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830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166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78272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20045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2021-01-04T07:05:54Z</dcterms:modified>
</cp:coreProperties>
</file>