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39449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10623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4456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690869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03645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0558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19591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09424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8263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88626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01403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8315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17348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7181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020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5269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98046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94959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13991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03824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32664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10" y="2838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94087" y="3506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90999" y="431357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0032" y="46128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99865" y="4107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28704" y="30245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7350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90127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87040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06072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5906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4745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73994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6771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3683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02716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2549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1388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71751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84528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81440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00473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0306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9145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0963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3740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80653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9685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89519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18358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71751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84528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81440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00473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306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19145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73994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86771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83683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2716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92549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21388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77350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90127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87040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06072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95906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4745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81310" y="2859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4087" y="3527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90999" y="433426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10032" y="4633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99865" y="4127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28704" y="3045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85269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98046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94959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13991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03824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832664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88626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1403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98315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17348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07181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36020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90869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03645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200558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9591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09424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38263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91656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04433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201346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20378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10211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39051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681310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94087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190999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10032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99865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28704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6960287" y="3084699"/>
              <a:ext cx="201455" cy="26052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60287" y="3363224"/>
              <a:ext cx="201455" cy="26052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60287" y="3920273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60287" y="4139729"/>
              <a:ext cx="201455" cy="26052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60287" y="4418253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240332" y="3114611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40332" y="324546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240332" y="33931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240332" y="3523986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40332" y="366893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240332" y="3981000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240332" y="416964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240332" y="430049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240332" y="444816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240332" y="457901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2021-01-04T07:05:59Z</dcterms:modified>
</cp:coreProperties>
</file>