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97991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10696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4106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16189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7536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20313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92305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13946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75293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8070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0062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0590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71937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713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86705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06630" y="3570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67977" y="46107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0754" y="3755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2746" y="2812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02671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64018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06794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78786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9314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60661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03438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75430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7071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8418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01195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73187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96284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31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407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72399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7071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8418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01195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73187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9314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60661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03438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75430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2671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4018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06794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8786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06630" y="3590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7977" y="463143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0754" y="37756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82746" y="28331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590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71937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14713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86705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13946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5293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18070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0062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6189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77536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20313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2305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16977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8324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1100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3092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6630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67977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10754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82746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39275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12214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831670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10194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5348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2942"/>
              <a:ext cx="3881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58853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92433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14010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0332" y="4270957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2021-01-04T07:06:03Z</dcterms:modified>
</cp:coreProperties>
</file>