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5803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8929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2056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42404" y="540079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42404" y="5003898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2404" y="460700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421011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381321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41632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01943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2253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2225646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828753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736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04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42404" y="1650151"/>
              <a:ext cx="3235330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42404" y="2047044"/>
              <a:ext cx="4440212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2443937"/>
              <a:ext cx="587714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840830"/>
              <a:ext cx="4270636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3237724"/>
              <a:ext cx="514082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34617"/>
              <a:ext cx="5332717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031510"/>
              <a:ext cx="5662944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428403"/>
              <a:ext cx="549336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2404" y="4825296"/>
              <a:ext cx="5712031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2404" y="5222190"/>
              <a:ext cx="61136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865221" y="177279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070102" y="216963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995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446746" y="256657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1317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900526" y="296341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710429" y="336036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1152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902318" y="375720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1195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232545" y="4154099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062969" y="455104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281632" y="494788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1280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85414" y="53602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137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45153" y="5238726"/>
              <a:ext cx="96245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45207" y="537094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15767" y="549164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79178" y="4963898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13339" y="4567005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23298" y="416738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39041" y="3712868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29027" y="3843719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16585" y="3376325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29519" y="2979432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57981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10419" y="218564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94239" y="1788753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907609" y="5400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07609" y="500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07609" y="46070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07609" y="4210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07609" y="3813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07609" y="3416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07609" y="3019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07609" y="2622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907609" y="2225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07609" y="1828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736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04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043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80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2021-01-04T07:06:05Z</dcterms:modified>
</cp:coreProperties>
</file>