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568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568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568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4265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31707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0745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7546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1290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858423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24245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88647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91569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88737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81819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56952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34817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856180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22002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86404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89326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86494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79576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54709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574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52823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8645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83047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85969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883137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76219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51352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29217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48864" y="29228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4686" y="3692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79088" y="4249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2010" y="461109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79178" y="44141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72260" y="38122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47393" y="2937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5258" y="2809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44905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10727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5128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78050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75218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8301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43434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1298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548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7370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71772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74694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71862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64944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940077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17942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39305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5127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69529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72451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869619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62701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937834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15699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38518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04340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68741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1663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868831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61913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937047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14911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39305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05127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69529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451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69619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62701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37834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15699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41548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07370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71772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74694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871862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64944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40077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17942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44905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310727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75128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8050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75218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68301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3434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21298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48864" y="2943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14686" y="3713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79088" y="4270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82010" y="46317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879178" y="4434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72260" y="383290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47393" y="2958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25258" y="2830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852823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318645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83047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85969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83137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576219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51352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29217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856180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322002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86404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589326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86494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579576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54709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32574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858423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324245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88647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91569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888737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581819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956952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434817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859210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25032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89434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92356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889524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582606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57739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435604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48864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314686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79088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582010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879178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572260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947393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425258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957086" y="2863961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957086" y="3083417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957086" y="3361942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57086" y="358139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957086" y="3800854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957086" y="4020310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957086" y="4419535"/>
              <a:ext cx="201456" cy="260524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957086" y="469805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237131" y="2924689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237131" y="311332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237131" y="324418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237131" y="3419941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237131" y="364212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237131" y="3861582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237131" y="405022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237131" y="418107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237131" y="430177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237131" y="4446718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237131" y="458029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237131" y="4758787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2021-01-04T07:06:13Z</dcterms:modified>
</cp:coreProperties>
</file>