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34917" y="1973107"/>
              <a:ext cx="65759" cy="1808317"/>
            </a:xfrm>
            <a:custGeom>
              <a:avLst/>
              <a:pathLst>
                <a:path w="65759" h="1808317">
                  <a:moveTo>
                    <a:pt x="0" y="1808317"/>
                  </a:moveTo>
                  <a:lnTo>
                    <a:pt x="2267" y="1746002"/>
                  </a:lnTo>
                  <a:lnTo>
                    <a:pt x="4535" y="1683688"/>
                  </a:lnTo>
                  <a:lnTo>
                    <a:pt x="6802" y="1621373"/>
                  </a:lnTo>
                  <a:lnTo>
                    <a:pt x="9070" y="1559059"/>
                  </a:lnTo>
                  <a:lnTo>
                    <a:pt x="11337" y="1496744"/>
                  </a:lnTo>
                  <a:lnTo>
                    <a:pt x="13605" y="1434430"/>
                  </a:lnTo>
                  <a:lnTo>
                    <a:pt x="15873" y="1372115"/>
                  </a:lnTo>
                  <a:lnTo>
                    <a:pt x="18140" y="1309801"/>
                  </a:lnTo>
                  <a:lnTo>
                    <a:pt x="20408" y="1247486"/>
                  </a:lnTo>
                  <a:lnTo>
                    <a:pt x="22675" y="1185172"/>
                  </a:lnTo>
                  <a:lnTo>
                    <a:pt x="24943" y="1122857"/>
                  </a:lnTo>
                  <a:lnTo>
                    <a:pt x="27210" y="1060543"/>
                  </a:lnTo>
                  <a:lnTo>
                    <a:pt x="29478" y="998228"/>
                  </a:lnTo>
                  <a:lnTo>
                    <a:pt x="31746" y="935914"/>
                  </a:lnTo>
                  <a:lnTo>
                    <a:pt x="34013" y="873599"/>
                  </a:lnTo>
                  <a:lnTo>
                    <a:pt x="36281" y="811284"/>
                  </a:lnTo>
                  <a:lnTo>
                    <a:pt x="38548" y="748970"/>
                  </a:lnTo>
                  <a:lnTo>
                    <a:pt x="40816" y="686655"/>
                  </a:lnTo>
                  <a:lnTo>
                    <a:pt x="43084" y="624341"/>
                  </a:lnTo>
                  <a:lnTo>
                    <a:pt x="45351" y="562026"/>
                  </a:lnTo>
                  <a:lnTo>
                    <a:pt x="47619" y="499712"/>
                  </a:lnTo>
                  <a:lnTo>
                    <a:pt x="49886" y="437397"/>
                  </a:lnTo>
                  <a:lnTo>
                    <a:pt x="52154" y="375083"/>
                  </a:lnTo>
                  <a:lnTo>
                    <a:pt x="54421" y="312768"/>
                  </a:lnTo>
                  <a:lnTo>
                    <a:pt x="56689" y="250454"/>
                  </a:lnTo>
                  <a:lnTo>
                    <a:pt x="58957" y="188139"/>
                  </a:lnTo>
                  <a:lnTo>
                    <a:pt x="61224" y="125825"/>
                  </a:lnTo>
                  <a:lnTo>
                    <a:pt x="63492" y="63510"/>
                  </a:lnTo>
                  <a:lnTo>
                    <a:pt x="65759" y="119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34917" y="1974303"/>
              <a:ext cx="629433" cy="1807121"/>
            </a:xfrm>
            <a:custGeom>
              <a:avLst/>
              <a:pathLst>
                <a:path w="629433" h="1807121">
                  <a:moveTo>
                    <a:pt x="0" y="1807121"/>
                  </a:moveTo>
                  <a:lnTo>
                    <a:pt x="21704" y="1748664"/>
                  </a:lnTo>
                  <a:lnTo>
                    <a:pt x="43409" y="1690208"/>
                  </a:lnTo>
                  <a:lnTo>
                    <a:pt x="65113" y="1631752"/>
                  </a:lnTo>
                  <a:lnTo>
                    <a:pt x="86818" y="1573295"/>
                  </a:lnTo>
                  <a:lnTo>
                    <a:pt x="108523" y="1514839"/>
                  </a:lnTo>
                  <a:lnTo>
                    <a:pt x="130227" y="1456382"/>
                  </a:lnTo>
                  <a:lnTo>
                    <a:pt x="151932" y="1397926"/>
                  </a:lnTo>
                  <a:lnTo>
                    <a:pt x="173636" y="1339470"/>
                  </a:lnTo>
                  <a:lnTo>
                    <a:pt x="195341" y="1281013"/>
                  </a:lnTo>
                  <a:lnTo>
                    <a:pt x="217046" y="1222557"/>
                  </a:lnTo>
                  <a:lnTo>
                    <a:pt x="238750" y="1164100"/>
                  </a:lnTo>
                  <a:lnTo>
                    <a:pt x="260455" y="1105644"/>
                  </a:lnTo>
                  <a:lnTo>
                    <a:pt x="282160" y="1047188"/>
                  </a:lnTo>
                  <a:lnTo>
                    <a:pt x="303864" y="988731"/>
                  </a:lnTo>
                  <a:lnTo>
                    <a:pt x="325569" y="930275"/>
                  </a:lnTo>
                  <a:lnTo>
                    <a:pt x="347273" y="871818"/>
                  </a:lnTo>
                  <a:lnTo>
                    <a:pt x="368978" y="813362"/>
                  </a:lnTo>
                  <a:lnTo>
                    <a:pt x="390683" y="754905"/>
                  </a:lnTo>
                  <a:lnTo>
                    <a:pt x="412387" y="696449"/>
                  </a:lnTo>
                  <a:lnTo>
                    <a:pt x="434092" y="637993"/>
                  </a:lnTo>
                  <a:lnTo>
                    <a:pt x="455796" y="579536"/>
                  </a:lnTo>
                  <a:lnTo>
                    <a:pt x="477501" y="521080"/>
                  </a:lnTo>
                  <a:lnTo>
                    <a:pt x="499206" y="462623"/>
                  </a:lnTo>
                  <a:lnTo>
                    <a:pt x="520910" y="404167"/>
                  </a:lnTo>
                  <a:lnTo>
                    <a:pt x="542615" y="345711"/>
                  </a:lnTo>
                  <a:lnTo>
                    <a:pt x="564320" y="287254"/>
                  </a:lnTo>
                  <a:lnTo>
                    <a:pt x="586024" y="228798"/>
                  </a:lnTo>
                  <a:lnTo>
                    <a:pt x="607729" y="170341"/>
                  </a:lnTo>
                  <a:lnTo>
                    <a:pt x="629433" y="111885"/>
                  </a:lnTo>
                  <a:lnTo>
                    <a:pt x="568936" y="90635"/>
                  </a:lnTo>
                  <a:lnTo>
                    <a:pt x="507724" y="71544"/>
                  </a:lnTo>
                  <a:lnTo>
                    <a:pt x="445873" y="54634"/>
                  </a:lnTo>
                  <a:lnTo>
                    <a:pt x="383461" y="39928"/>
                  </a:lnTo>
                  <a:lnTo>
                    <a:pt x="320567" y="27444"/>
                  </a:lnTo>
                  <a:lnTo>
                    <a:pt x="257270" y="17198"/>
                  </a:lnTo>
                  <a:lnTo>
                    <a:pt x="193650" y="9202"/>
                  </a:lnTo>
                  <a:lnTo>
                    <a:pt x="129786" y="3467"/>
                  </a:lnTo>
                  <a:lnTo>
                    <a:pt x="65759" y="0"/>
                  </a:lnTo>
                  <a:lnTo>
                    <a:pt x="63492" y="62314"/>
                  </a:lnTo>
                  <a:lnTo>
                    <a:pt x="61224" y="124629"/>
                  </a:lnTo>
                  <a:lnTo>
                    <a:pt x="58957" y="186943"/>
                  </a:lnTo>
                  <a:lnTo>
                    <a:pt x="56689" y="249258"/>
                  </a:lnTo>
                  <a:lnTo>
                    <a:pt x="54421" y="311572"/>
                  </a:lnTo>
                  <a:lnTo>
                    <a:pt x="52154" y="373887"/>
                  </a:lnTo>
                  <a:lnTo>
                    <a:pt x="49886" y="436201"/>
                  </a:lnTo>
                  <a:lnTo>
                    <a:pt x="47619" y="498516"/>
                  </a:lnTo>
                  <a:lnTo>
                    <a:pt x="45351" y="560830"/>
                  </a:lnTo>
                  <a:lnTo>
                    <a:pt x="43084" y="623145"/>
                  </a:lnTo>
                  <a:lnTo>
                    <a:pt x="40816" y="685459"/>
                  </a:lnTo>
                  <a:lnTo>
                    <a:pt x="38548" y="747774"/>
                  </a:lnTo>
                  <a:lnTo>
                    <a:pt x="36281" y="810088"/>
                  </a:lnTo>
                  <a:lnTo>
                    <a:pt x="34013" y="872403"/>
                  </a:lnTo>
                  <a:lnTo>
                    <a:pt x="31746" y="934717"/>
                  </a:lnTo>
                  <a:lnTo>
                    <a:pt x="29478" y="997032"/>
                  </a:lnTo>
                  <a:lnTo>
                    <a:pt x="27210" y="1059347"/>
                  </a:lnTo>
                  <a:lnTo>
                    <a:pt x="24943" y="1121661"/>
                  </a:lnTo>
                  <a:lnTo>
                    <a:pt x="22675" y="1183976"/>
                  </a:lnTo>
                  <a:lnTo>
                    <a:pt x="20408" y="1246290"/>
                  </a:lnTo>
                  <a:lnTo>
                    <a:pt x="18140" y="1308605"/>
                  </a:lnTo>
                  <a:lnTo>
                    <a:pt x="15873" y="1370919"/>
                  </a:lnTo>
                  <a:lnTo>
                    <a:pt x="13605" y="1433234"/>
                  </a:lnTo>
                  <a:lnTo>
                    <a:pt x="11337" y="1495548"/>
                  </a:lnTo>
                  <a:lnTo>
                    <a:pt x="9070" y="1557863"/>
                  </a:lnTo>
                  <a:lnTo>
                    <a:pt x="6802" y="1620177"/>
                  </a:lnTo>
                  <a:lnTo>
                    <a:pt x="4535" y="1682492"/>
                  </a:lnTo>
                  <a:lnTo>
                    <a:pt x="2267" y="174480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34917" y="2086189"/>
              <a:ext cx="1208817" cy="1695235"/>
            </a:xfrm>
            <a:custGeom>
              <a:avLst/>
              <a:pathLst>
                <a:path w="1208817" h="1695235">
                  <a:moveTo>
                    <a:pt x="0" y="1695235"/>
                  </a:moveTo>
                  <a:lnTo>
                    <a:pt x="41683" y="1648859"/>
                  </a:lnTo>
                  <a:lnTo>
                    <a:pt x="83366" y="1602483"/>
                  </a:lnTo>
                  <a:lnTo>
                    <a:pt x="125050" y="1556107"/>
                  </a:lnTo>
                  <a:lnTo>
                    <a:pt x="166733" y="1509731"/>
                  </a:lnTo>
                  <a:lnTo>
                    <a:pt x="208416" y="1463355"/>
                  </a:lnTo>
                  <a:lnTo>
                    <a:pt x="250100" y="1416979"/>
                  </a:lnTo>
                  <a:lnTo>
                    <a:pt x="291783" y="1370603"/>
                  </a:lnTo>
                  <a:lnTo>
                    <a:pt x="333466" y="1324227"/>
                  </a:lnTo>
                  <a:lnTo>
                    <a:pt x="375150" y="1277851"/>
                  </a:lnTo>
                  <a:lnTo>
                    <a:pt x="416833" y="1231475"/>
                  </a:lnTo>
                  <a:lnTo>
                    <a:pt x="458516" y="1185099"/>
                  </a:lnTo>
                  <a:lnTo>
                    <a:pt x="500200" y="1138723"/>
                  </a:lnTo>
                  <a:lnTo>
                    <a:pt x="541883" y="1092347"/>
                  </a:lnTo>
                  <a:lnTo>
                    <a:pt x="583567" y="1045970"/>
                  </a:lnTo>
                  <a:lnTo>
                    <a:pt x="625250" y="999594"/>
                  </a:lnTo>
                  <a:lnTo>
                    <a:pt x="666933" y="953218"/>
                  </a:lnTo>
                  <a:lnTo>
                    <a:pt x="708617" y="906842"/>
                  </a:lnTo>
                  <a:lnTo>
                    <a:pt x="750300" y="860466"/>
                  </a:lnTo>
                  <a:lnTo>
                    <a:pt x="791983" y="814090"/>
                  </a:lnTo>
                  <a:lnTo>
                    <a:pt x="833667" y="767714"/>
                  </a:lnTo>
                  <a:lnTo>
                    <a:pt x="875350" y="721338"/>
                  </a:lnTo>
                  <a:lnTo>
                    <a:pt x="917033" y="674962"/>
                  </a:lnTo>
                  <a:lnTo>
                    <a:pt x="958717" y="628586"/>
                  </a:lnTo>
                  <a:lnTo>
                    <a:pt x="1000400" y="582210"/>
                  </a:lnTo>
                  <a:lnTo>
                    <a:pt x="1042084" y="535834"/>
                  </a:lnTo>
                  <a:lnTo>
                    <a:pt x="1083767" y="489458"/>
                  </a:lnTo>
                  <a:lnTo>
                    <a:pt x="1125450" y="443082"/>
                  </a:lnTo>
                  <a:lnTo>
                    <a:pt x="1167134" y="396705"/>
                  </a:lnTo>
                  <a:lnTo>
                    <a:pt x="1208817" y="350329"/>
                  </a:lnTo>
                  <a:lnTo>
                    <a:pt x="1162068" y="309736"/>
                  </a:lnTo>
                  <a:lnTo>
                    <a:pt x="1113957" y="270767"/>
                  </a:lnTo>
                  <a:lnTo>
                    <a:pt x="1064540" y="233467"/>
                  </a:lnTo>
                  <a:lnTo>
                    <a:pt x="1013875" y="197881"/>
                  </a:lnTo>
                  <a:lnTo>
                    <a:pt x="962021" y="164051"/>
                  </a:lnTo>
                  <a:lnTo>
                    <a:pt x="909040" y="132015"/>
                  </a:lnTo>
                  <a:lnTo>
                    <a:pt x="854993" y="101812"/>
                  </a:lnTo>
                  <a:lnTo>
                    <a:pt x="799944" y="73477"/>
                  </a:lnTo>
                  <a:lnTo>
                    <a:pt x="743957" y="47043"/>
                  </a:lnTo>
                  <a:lnTo>
                    <a:pt x="687098" y="22541"/>
                  </a:lnTo>
                  <a:lnTo>
                    <a:pt x="629433" y="0"/>
                  </a:lnTo>
                  <a:lnTo>
                    <a:pt x="607729" y="58456"/>
                  </a:lnTo>
                  <a:lnTo>
                    <a:pt x="586024" y="116912"/>
                  </a:lnTo>
                  <a:lnTo>
                    <a:pt x="564320" y="175369"/>
                  </a:lnTo>
                  <a:lnTo>
                    <a:pt x="542615" y="233825"/>
                  </a:lnTo>
                  <a:lnTo>
                    <a:pt x="520910" y="292282"/>
                  </a:lnTo>
                  <a:lnTo>
                    <a:pt x="499206" y="350738"/>
                  </a:lnTo>
                  <a:lnTo>
                    <a:pt x="477501" y="409194"/>
                  </a:lnTo>
                  <a:lnTo>
                    <a:pt x="455796" y="467651"/>
                  </a:lnTo>
                  <a:lnTo>
                    <a:pt x="434092" y="526107"/>
                  </a:lnTo>
                  <a:lnTo>
                    <a:pt x="412387" y="584564"/>
                  </a:lnTo>
                  <a:lnTo>
                    <a:pt x="390683" y="643020"/>
                  </a:lnTo>
                  <a:lnTo>
                    <a:pt x="368978" y="701476"/>
                  </a:lnTo>
                  <a:lnTo>
                    <a:pt x="347273" y="759933"/>
                  </a:lnTo>
                  <a:lnTo>
                    <a:pt x="325569" y="818389"/>
                  </a:lnTo>
                  <a:lnTo>
                    <a:pt x="303864" y="876846"/>
                  </a:lnTo>
                  <a:lnTo>
                    <a:pt x="282160" y="935302"/>
                  </a:lnTo>
                  <a:lnTo>
                    <a:pt x="260455" y="993759"/>
                  </a:lnTo>
                  <a:lnTo>
                    <a:pt x="238750" y="1052215"/>
                  </a:lnTo>
                  <a:lnTo>
                    <a:pt x="217046" y="1110671"/>
                  </a:lnTo>
                  <a:lnTo>
                    <a:pt x="195341" y="1169128"/>
                  </a:lnTo>
                  <a:lnTo>
                    <a:pt x="173636" y="1227584"/>
                  </a:lnTo>
                  <a:lnTo>
                    <a:pt x="151932" y="1286041"/>
                  </a:lnTo>
                  <a:lnTo>
                    <a:pt x="130227" y="1344497"/>
                  </a:lnTo>
                  <a:lnTo>
                    <a:pt x="108523" y="1402953"/>
                  </a:lnTo>
                  <a:lnTo>
                    <a:pt x="86818" y="1461410"/>
                  </a:lnTo>
                  <a:lnTo>
                    <a:pt x="65113" y="1519866"/>
                  </a:lnTo>
                  <a:lnTo>
                    <a:pt x="43409" y="1578323"/>
                  </a:lnTo>
                  <a:lnTo>
                    <a:pt x="21704" y="163677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34917" y="2436518"/>
              <a:ext cx="1631760" cy="1344906"/>
            </a:xfrm>
            <a:custGeom>
              <a:avLst/>
              <a:pathLst>
                <a:path w="1631760" h="1344906">
                  <a:moveTo>
                    <a:pt x="0" y="1344906"/>
                  </a:moveTo>
                  <a:lnTo>
                    <a:pt x="56267" y="1318032"/>
                  </a:lnTo>
                  <a:lnTo>
                    <a:pt x="112535" y="1291158"/>
                  </a:lnTo>
                  <a:lnTo>
                    <a:pt x="168802" y="1264284"/>
                  </a:lnTo>
                  <a:lnTo>
                    <a:pt x="225070" y="1237411"/>
                  </a:lnTo>
                  <a:lnTo>
                    <a:pt x="281338" y="1210537"/>
                  </a:lnTo>
                  <a:lnTo>
                    <a:pt x="337605" y="1183663"/>
                  </a:lnTo>
                  <a:lnTo>
                    <a:pt x="393873" y="1156789"/>
                  </a:lnTo>
                  <a:lnTo>
                    <a:pt x="450140" y="1129916"/>
                  </a:lnTo>
                  <a:lnTo>
                    <a:pt x="506408" y="1103042"/>
                  </a:lnTo>
                  <a:lnTo>
                    <a:pt x="562676" y="1076168"/>
                  </a:lnTo>
                  <a:lnTo>
                    <a:pt x="618943" y="1049294"/>
                  </a:lnTo>
                  <a:lnTo>
                    <a:pt x="675211" y="1022421"/>
                  </a:lnTo>
                  <a:lnTo>
                    <a:pt x="731479" y="995547"/>
                  </a:lnTo>
                  <a:lnTo>
                    <a:pt x="787746" y="968673"/>
                  </a:lnTo>
                  <a:lnTo>
                    <a:pt x="844014" y="941799"/>
                  </a:lnTo>
                  <a:lnTo>
                    <a:pt x="900281" y="914926"/>
                  </a:lnTo>
                  <a:lnTo>
                    <a:pt x="956549" y="888052"/>
                  </a:lnTo>
                  <a:lnTo>
                    <a:pt x="1012817" y="861178"/>
                  </a:lnTo>
                  <a:lnTo>
                    <a:pt x="1069084" y="834304"/>
                  </a:lnTo>
                  <a:lnTo>
                    <a:pt x="1125352" y="807431"/>
                  </a:lnTo>
                  <a:lnTo>
                    <a:pt x="1181619" y="780557"/>
                  </a:lnTo>
                  <a:lnTo>
                    <a:pt x="1237887" y="753683"/>
                  </a:lnTo>
                  <a:lnTo>
                    <a:pt x="1294155" y="726810"/>
                  </a:lnTo>
                  <a:lnTo>
                    <a:pt x="1350422" y="699936"/>
                  </a:lnTo>
                  <a:lnTo>
                    <a:pt x="1406690" y="673062"/>
                  </a:lnTo>
                  <a:lnTo>
                    <a:pt x="1462958" y="646188"/>
                  </a:lnTo>
                  <a:lnTo>
                    <a:pt x="1519225" y="619315"/>
                  </a:lnTo>
                  <a:lnTo>
                    <a:pt x="1575493" y="592441"/>
                  </a:lnTo>
                  <a:lnTo>
                    <a:pt x="1631760" y="565567"/>
                  </a:lnTo>
                  <a:lnTo>
                    <a:pt x="1602876" y="507769"/>
                  </a:lnTo>
                  <a:lnTo>
                    <a:pt x="1571946" y="451039"/>
                  </a:lnTo>
                  <a:lnTo>
                    <a:pt x="1539008" y="395451"/>
                  </a:lnTo>
                  <a:lnTo>
                    <a:pt x="1504106" y="341075"/>
                  </a:lnTo>
                  <a:lnTo>
                    <a:pt x="1467283" y="287981"/>
                  </a:lnTo>
                  <a:lnTo>
                    <a:pt x="1428588" y="236236"/>
                  </a:lnTo>
                  <a:lnTo>
                    <a:pt x="1388068" y="185906"/>
                  </a:lnTo>
                  <a:lnTo>
                    <a:pt x="1345776" y="137057"/>
                  </a:lnTo>
                  <a:lnTo>
                    <a:pt x="1301765" y="89749"/>
                  </a:lnTo>
                  <a:lnTo>
                    <a:pt x="1256093" y="44044"/>
                  </a:lnTo>
                  <a:lnTo>
                    <a:pt x="1208817" y="0"/>
                  </a:lnTo>
                  <a:lnTo>
                    <a:pt x="1167134" y="46376"/>
                  </a:lnTo>
                  <a:lnTo>
                    <a:pt x="1125450" y="92752"/>
                  </a:lnTo>
                  <a:lnTo>
                    <a:pt x="1083767" y="139128"/>
                  </a:lnTo>
                  <a:lnTo>
                    <a:pt x="1042084" y="185504"/>
                  </a:lnTo>
                  <a:lnTo>
                    <a:pt x="1000400" y="231880"/>
                  </a:lnTo>
                  <a:lnTo>
                    <a:pt x="958717" y="278256"/>
                  </a:lnTo>
                  <a:lnTo>
                    <a:pt x="917033" y="324632"/>
                  </a:lnTo>
                  <a:lnTo>
                    <a:pt x="875350" y="371008"/>
                  </a:lnTo>
                  <a:lnTo>
                    <a:pt x="833667" y="417384"/>
                  </a:lnTo>
                  <a:lnTo>
                    <a:pt x="791983" y="463760"/>
                  </a:lnTo>
                  <a:lnTo>
                    <a:pt x="750300" y="510136"/>
                  </a:lnTo>
                  <a:lnTo>
                    <a:pt x="708617" y="556512"/>
                  </a:lnTo>
                  <a:lnTo>
                    <a:pt x="666933" y="602888"/>
                  </a:lnTo>
                  <a:lnTo>
                    <a:pt x="625250" y="649264"/>
                  </a:lnTo>
                  <a:lnTo>
                    <a:pt x="583567" y="695641"/>
                  </a:lnTo>
                  <a:lnTo>
                    <a:pt x="541883" y="742017"/>
                  </a:lnTo>
                  <a:lnTo>
                    <a:pt x="500200" y="788393"/>
                  </a:lnTo>
                  <a:lnTo>
                    <a:pt x="458516" y="834769"/>
                  </a:lnTo>
                  <a:lnTo>
                    <a:pt x="416833" y="881145"/>
                  </a:lnTo>
                  <a:lnTo>
                    <a:pt x="375150" y="927521"/>
                  </a:lnTo>
                  <a:lnTo>
                    <a:pt x="333466" y="973897"/>
                  </a:lnTo>
                  <a:lnTo>
                    <a:pt x="291783" y="1020273"/>
                  </a:lnTo>
                  <a:lnTo>
                    <a:pt x="250100" y="1066649"/>
                  </a:lnTo>
                  <a:lnTo>
                    <a:pt x="208416" y="1113025"/>
                  </a:lnTo>
                  <a:lnTo>
                    <a:pt x="166733" y="1159401"/>
                  </a:lnTo>
                  <a:lnTo>
                    <a:pt x="125050" y="1205777"/>
                  </a:lnTo>
                  <a:lnTo>
                    <a:pt x="83366" y="1252153"/>
                  </a:lnTo>
                  <a:lnTo>
                    <a:pt x="41683" y="129852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34917" y="3002086"/>
              <a:ext cx="1808259" cy="1169305"/>
            </a:xfrm>
            <a:custGeom>
              <a:avLst/>
              <a:pathLst>
                <a:path w="1808259" h="1169305">
                  <a:moveTo>
                    <a:pt x="0" y="779338"/>
                  </a:moveTo>
                  <a:lnTo>
                    <a:pt x="60888" y="792785"/>
                  </a:lnTo>
                  <a:lnTo>
                    <a:pt x="121777" y="806232"/>
                  </a:lnTo>
                  <a:lnTo>
                    <a:pt x="182665" y="819679"/>
                  </a:lnTo>
                  <a:lnTo>
                    <a:pt x="243554" y="833127"/>
                  </a:lnTo>
                  <a:lnTo>
                    <a:pt x="304442" y="846574"/>
                  </a:lnTo>
                  <a:lnTo>
                    <a:pt x="365331" y="860021"/>
                  </a:lnTo>
                  <a:lnTo>
                    <a:pt x="426219" y="873468"/>
                  </a:lnTo>
                  <a:lnTo>
                    <a:pt x="487108" y="886915"/>
                  </a:lnTo>
                  <a:lnTo>
                    <a:pt x="547997" y="900362"/>
                  </a:lnTo>
                  <a:lnTo>
                    <a:pt x="608885" y="913809"/>
                  </a:lnTo>
                  <a:lnTo>
                    <a:pt x="669774" y="927257"/>
                  </a:lnTo>
                  <a:lnTo>
                    <a:pt x="730662" y="940704"/>
                  </a:lnTo>
                  <a:lnTo>
                    <a:pt x="791551" y="954151"/>
                  </a:lnTo>
                  <a:lnTo>
                    <a:pt x="852439" y="967598"/>
                  </a:lnTo>
                  <a:lnTo>
                    <a:pt x="913328" y="981045"/>
                  </a:lnTo>
                  <a:lnTo>
                    <a:pt x="974216" y="994492"/>
                  </a:lnTo>
                  <a:lnTo>
                    <a:pt x="1035105" y="1007939"/>
                  </a:lnTo>
                  <a:lnTo>
                    <a:pt x="1095994" y="1021387"/>
                  </a:lnTo>
                  <a:lnTo>
                    <a:pt x="1156882" y="1034834"/>
                  </a:lnTo>
                  <a:lnTo>
                    <a:pt x="1217771" y="1048281"/>
                  </a:lnTo>
                  <a:lnTo>
                    <a:pt x="1278659" y="1061728"/>
                  </a:lnTo>
                  <a:lnTo>
                    <a:pt x="1339548" y="1075175"/>
                  </a:lnTo>
                  <a:lnTo>
                    <a:pt x="1400436" y="1088622"/>
                  </a:lnTo>
                  <a:lnTo>
                    <a:pt x="1461325" y="1102069"/>
                  </a:lnTo>
                  <a:lnTo>
                    <a:pt x="1522214" y="1115517"/>
                  </a:lnTo>
                  <a:lnTo>
                    <a:pt x="1583102" y="1128964"/>
                  </a:lnTo>
                  <a:lnTo>
                    <a:pt x="1643991" y="1142411"/>
                  </a:lnTo>
                  <a:lnTo>
                    <a:pt x="1704879" y="1155858"/>
                  </a:lnTo>
                  <a:lnTo>
                    <a:pt x="1765768" y="1169305"/>
                  </a:lnTo>
                  <a:lnTo>
                    <a:pt x="1778297" y="1107471"/>
                  </a:lnTo>
                  <a:lnTo>
                    <a:pt x="1788661" y="1045237"/>
                  </a:lnTo>
                  <a:lnTo>
                    <a:pt x="1796848" y="982679"/>
                  </a:lnTo>
                  <a:lnTo>
                    <a:pt x="1802848" y="919874"/>
                  </a:lnTo>
                  <a:lnTo>
                    <a:pt x="1806653" y="856898"/>
                  </a:lnTo>
                  <a:lnTo>
                    <a:pt x="1808259" y="793827"/>
                  </a:lnTo>
                  <a:lnTo>
                    <a:pt x="1807664" y="730739"/>
                  </a:lnTo>
                  <a:lnTo>
                    <a:pt x="1804868" y="667710"/>
                  </a:lnTo>
                  <a:lnTo>
                    <a:pt x="1799876" y="604817"/>
                  </a:lnTo>
                  <a:lnTo>
                    <a:pt x="1792692" y="542136"/>
                  </a:lnTo>
                  <a:lnTo>
                    <a:pt x="1783327" y="479744"/>
                  </a:lnTo>
                  <a:lnTo>
                    <a:pt x="1771790" y="417716"/>
                  </a:lnTo>
                  <a:lnTo>
                    <a:pt x="1758097" y="356129"/>
                  </a:lnTo>
                  <a:lnTo>
                    <a:pt x="1742264" y="295057"/>
                  </a:lnTo>
                  <a:lnTo>
                    <a:pt x="1724309" y="234575"/>
                  </a:lnTo>
                  <a:lnTo>
                    <a:pt x="1704256" y="174755"/>
                  </a:lnTo>
                  <a:lnTo>
                    <a:pt x="1682129" y="115672"/>
                  </a:lnTo>
                  <a:lnTo>
                    <a:pt x="1657954" y="57396"/>
                  </a:lnTo>
                  <a:lnTo>
                    <a:pt x="1631760" y="0"/>
                  </a:lnTo>
                  <a:lnTo>
                    <a:pt x="1575493" y="26873"/>
                  </a:lnTo>
                  <a:lnTo>
                    <a:pt x="1519225" y="53747"/>
                  </a:lnTo>
                  <a:lnTo>
                    <a:pt x="1462958" y="80621"/>
                  </a:lnTo>
                  <a:lnTo>
                    <a:pt x="1406690" y="107494"/>
                  </a:lnTo>
                  <a:lnTo>
                    <a:pt x="1350422" y="134368"/>
                  </a:lnTo>
                  <a:lnTo>
                    <a:pt x="1294155" y="161242"/>
                  </a:lnTo>
                  <a:lnTo>
                    <a:pt x="1237887" y="188116"/>
                  </a:lnTo>
                  <a:lnTo>
                    <a:pt x="1181619" y="214989"/>
                  </a:lnTo>
                  <a:lnTo>
                    <a:pt x="1125352" y="241863"/>
                  </a:lnTo>
                  <a:lnTo>
                    <a:pt x="1069084" y="268737"/>
                  </a:lnTo>
                  <a:lnTo>
                    <a:pt x="1012817" y="295611"/>
                  </a:lnTo>
                  <a:lnTo>
                    <a:pt x="956549" y="322484"/>
                  </a:lnTo>
                  <a:lnTo>
                    <a:pt x="900281" y="349358"/>
                  </a:lnTo>
                  <a:lnTo>
                    <a:pt x="844014" y="376232"/>
                  </a:lnTo>
                  <a:lnTo>
                    <a:pt x="787746" y="403106"/>
                  </a:lnTo>
                  <a:lnTo>
                    <a:pt x="731479" y="429979"/>
                  </a:lnTo>
                  <a:lnTo>
                    <a:pt x="675211" y="456853"/>
                  </a:lnTo>
                  <a:lnTo>
                    <a:pt x="618943" y="483727"/>
                  </a:lnTo>
                  <a:lnTo>
                    <a:pt x="562676" y="510601"/>
                  </a:lnTo>
                  <a:lnTo>
                    <a:pt x="506408" y="537474"/>
                  </a:lnTo>
                  <a:lnTo>
                    <a:pt x="450140" y="564348"/>
                  </a:lnTo>
                  <a:lnTo>
                    <a:pt x="393873" y="591222"/>
                  </a:lnTo>
                  <a:lnTo>
                    <a:pt x="337605" y="618096"/>
                  </a:lnTo>
                  <a:lnTo>
                    <a:pt x="281338" y="644969"/>
                  </a:lnTo>
                  <a:lnTo>
                    <a:pt x="225070" y="671843"/>
                  </a:lnTo>
                  <a:lnTo>
                    <a:pt x="168802" y="698717"/>
                  </a:lnTo>
                  <a:lnTo>
                    <a:pt x="112535" y="725590"/>
                  </a:lnTo>
                  <a:lnTo>
                    <a:pt x="56267" y="75246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34917" y="3781425"/>
              <a:ext cx="1765768" cy="1707103"/>
            </a:xfrm>
            <a:custGeom>
              <a:avLst/>
              <a:pathLst>
                <a:path w="1765768" h="1707103">
                  <a:moveTo>
                    <a:pt x="0" y="0"/>
                  </a:moveTo>
                  <a:lnTo>
                    <a:pt x="20568" y="58865"/>
                  </a:lnTo>
                  <a:lnTo>
                    <a:pt x="41137" y="117731"/>
                  </a:lnTo>
                  <a:lnTo>
                    <a:pt x="61706" y="176596"/>
                  </a:lnTo>
                  <a:lnTo>
                    <a:pt x="82275" y="235462"/>
                  </a:lnTo>
                  <a:lnTo>
                    <a:pt x="102844" y="294328"/>
                  </a:lnTo>
                  <a:lnTo>
                    <a:pt x="123413" y="353193"/>
                  </a:lnTo>
                  <a:lnTo>
                    <a:pt x="143982" y="412059"/>
                  </a:lnTo>
                  <a:lnTo>
                    <a:pt x="164551" y="470925"/>
                  </a:lnTo>
                  <a:lnTo>
                    <a:pt x="185120" y="529790"/>
                  </a:lnTo>
                  <a:lnTo>
                    <a:pt x="205689" y="588656"/>
                  </a:lnTo>
                  <a:lnTo>
                    <a:pt x="226257" y="647521"/>
                  </a:lnTo>
                  <a:lnTo>
                    <a:pt x="246826" y="706387"/>
                  </a:lnTo>
                  <a:lnTo>
                    <a:pt x="267395" y="765253"/>
                  </a:lnTo>
                  <a:lnTo>
                    <a:pt x="287964" y="824118"/>
                  </a:lnTo>
                  <a:lnTo>
                    <a:pt x="308533" y="882984"/>
                  </a:lnTo>
                  <a:lnTo>
                    <a:pt x="329102" y="941850"/>
                  </a:lnTo>
                  <a:lnTo>
                    <a:pt x="349671" y="1000715"/>
                  </a:lnTo>
                  <a:lnTo>
                    <a:pt x="370240" y="1059581"/>
                  </a:lnTo>
                  <a:lnTo>
                    <a:pt x="390809" y="1118446"/>
                  </a:lnTo>
                  <a:lnTo>
                    <a:pt x="411378" y="1177312"/>
                  </a:lnTo>
                  <a:lnTo>
                    <a:pt x="431947" y="1236178"/>
                  </a:lnTo>
                  <a:lnTo>
                    <a:pt x="452515" y="1295043"/>
                  </a:lnTo>
                  <a:lnTo>
                    <a:pt x="473084" y="1353909"/>
                  </a:lnTo>
                  <a:lnTo>
                    <a:pt x="493653" y="1412775"/>
                  </a:lnTo>
                  <a:lnTo>
                    <a:pt x="514222" y="1471640"/>
                  </a:lnTo>
                  <a:lnTo>
                    <a:pt x="534791" y="1530506"/>
                  </a:lnTo>
                  <a:lnTo>
                    <a:pt x="555360" y="1589372"/>
                  </a:lnTo>
                  <a:lnTo>
                    <a:pt x="575929" y="1648237"/>
                  </a:lnTo>
                  <a:lnTo>
                    <a:pt x="596498" y="1707103"/>
                  </a:lnTo>
                  <a:lnTo>
                    <a:pt x="654030" y="1685899"/>
                  </a:lnTo>
                  <a:lnTo>
                    <a:pt x="710811" y="1662756"/>
                  </a:lnTo>
                  <a:lnTo>
                    <a:pt x="766774" y="1637702"/>
                  </a:lnTo>
                  <a:lnTo>
                    <a:pt x="821856" y="1610764"/>
                  </a:lnTo>
                  <a:lnTo>
                    <a:pt x="875993" y="1581975"/>
                  </a:lnTo>
                  <a:lnTo>
                    <a:pt x="929123" y="1551367"/>
                  </a:lnTo>
                  <a:lnTo>
                    <a:pt x="981184" y="1518975"/>
                  </a:lnTo>
                  <a:lnTo>
                    <a:pt x="1032118" y="1484837"/>
                  </a:lnTo>
                  <a:lnTo>
                    <a:pt x="1081865" y="1448992"/>
                  </a:lnTo>
                  <a:lnTo>
                    <a:pt x="1130368" y="1411481"/>
                  </a:lnTo>
                  <a:lnTo>
                    <a:pt x="1177571" y="1372347"/>
                  </a:lnTo>
                  <a:lnTo>
                    <a:pt x="1223420" y="1331635"/>
                  </a:lnTo>
                  <a:lnTo>
                    <a:pt x="1267863" y="1289392"/>
                  </a:lnTo>
                  <a:lnTo>
                    <a:pt x="1310848" y="1245667"/>
                  </a:lnTo>
                  <a:lnTo>
                    <a:pt x="1352326" y="1200510"/>
                  </a:lnTo>
                  <a:lnTo>
                    <a:pt x="1392249" y="1153972"/>
                  </a:lnTo>
                  <a:lnTo>
                    <a:pt x="1430572" y="1106107"/>
                  </a:lnTo>
                  <a:lnTo>
                    <a:pt x="1467250" y="1056971"/>
                  </a:lnTo>
                  <a:lnTo>
                    <a:pt x="1502240" y="1006620"/>
                  </a:lnTo>
                  <a:lnTo>
                    <a:pt x="1535504" y="955111"/>
                  </a:lnTo>
                  <a:lnTo>
                    <a:pt x="1567002" y="902504"/>
                  </a:lnTo>
                  <a:lnTo>
                    <a:pt x="1596699" y="848859"/>
                  </a:lnTo>
                  <a:lnTo>
                    <a:pt x="1624560" y="794239"/>
                  </a:lnTo>
                  <a:lnTo>
                    <a:pt x="1650553" y="738705"/>
                  </a:lnTo>
                  <a:lnTo>
                    <a:pt x="1674648" y="682322"/>
                  </a:lnTo>
                  <a:lnTo>
                    <a:pt x="1696818" y="625155"/>
                  </a:lnTo>
                  <a:lnTo>
                    <a:pt x="1717037" y="567269"/>
                  </a:lnTo>
                  <a:lnTo>
                    <a:pt x="1735282" y="508730"/>
                  </a:lnTo>
                  <a:lnTo>
                    <a:pt x="1751532" y="449607"/>
                  </a:lnTo>
                  <a:lnTo>
                    <a:pt x="1765768" y="389967"/>
                  </a:lnTo>
                  <a:lnTo>
                    <a:pt x="1704879" y="376520"/>
                  </a:lnTo>
                  <a:lnTo>
                    <a:pt x="1643991" y="363072"/>
                  </a:lnTo>
                  <a:lnTo>
                    <a:pt x="1583102" y="349625"/>
                  </a:lnTo>
                  <a:lnTo>
                    <a:pt x="1522214" y="336178"/>
                  </a:lnTo>
                  <a:lnTo>
                    <a:pt x="1461325" y="322731"/>
                  </a:lnTo>
                  <a:lnTo>
                    <a:pt x="1400436" y="309284"/>
                  </a:lnTo>
                  <a:lnTo>
                    <a:pt x="1339548" y="295837"/>
                  </a:lnTo>
                  <a:lnTo>
                    <a:pt x="1278659" y="282390"/>
                  </a:lnTo>
                  <a:lnTo>
                    <a:pt x="1217771" y="268942"/>
                  </a:lnTo>
                  <a:lnTo>
                    <a:pt x="1156882" y="255495"/>
                  </a:lnTo>
                  <a:lnTo>
                    <a:pt x="1095994" y="242048"/>
                  </a:lnTo>
                  <a:lnTo>
                    <a:pt x="1035105" y="228601"/>
                  </a:lnTo>
                  <a:lnTo>
                    <a:pt x="974216" y="215154"/>
                  </a:lnTo>
                  <a:lnTo>
                    <a:pt x="913328" y="201707"/>
                  </a:lnTo>
                  <a:lnTo>
                    <a:pt x="852439" y="188260"/>
                  </a:lnTo>
                  <a:lnTo>
                    <a:pt x="791551" y="174812"/>
                  </a:lnTo>
                  <a:lnTo>
                    <a:pt x="730662" y="161365"/>
                  </a:lnTo>
                  <a:lnTo>
                    <a:pt x="669774" y="147918"/>
                  </a:lnTo>
                  <a:lnTo>
                    <a:pt x="608885" y="134471"/>
                  </a:lnTo>
                  <a:lnTo>
                    <a:pt x="547997" y="121024"/>
                  </a:lnTo>
                  <a:lnTo>
                    <a:pt x="487108" y="107577"/>
                  </a:lnTo>
                  <a:lnTo>
                    <a:pt x="426219" y="94130"/>
                  </a:lnTo>
                  <a:lnTo>
                    <a:pt x="365331" y="80682"/>
                  </a:lnTo>
                  <a:lnTo>
                    <a:pt x="304442" y="67235"/>
                  </a:lnTo>
                  <a:lnTo>
                    <a:pt x="243554" y="53788"/>
                  </a:lnTo>
                  <a:lnTo>
                    <a:pt x="182665" y="40341"/>
                  </a:lnTo>
                  <a:lnTo>
                    <a:pt x="121777" y="26894"/>
                  </a:lnTo>
                  <a:lnTo>
                    <a:pt x="60888" y="13447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465129" y="3781425"/>
              <a:ext cx="1966286" cy="1808290"/>
            </a:xfrm>
            <a:custGeom>
              <a:avLst/>
              <a:pathLst>
                <a:path w="1966286" h="1808290">
                  <a:moveTo>
                    <a:pt x="1369788" y="0"/>
                  </a:moveTo>
                  <a:lnTo>
                    <a:pt x="1322554" y="40708"/>
                  </a:lnTo>
                  <a:lnTo>
                    <a:pt x="1275319" y="81417"/>
                  </a:lnTo>
                  <a:lnTo>
                    <a:pt x="1228085" y="122125"/>
                  </a:lnTo>
                  <a:lnTo>
                    <a:pt x="1180851" y="162834"/>
                  </a:lnTo>
                  <a:lnTo>
                    <a:pt x="1133617" y="203542"/>
                  </a:lnTo>
                  <a:lnTo>
                    <a:pt x="1086383" y="244251"/>
                  </a:lnTo>
                  <a:lnTo>
                    <a:pt x="1039149" y="284959"/>
                  </a:lnTo>
                  <a:lnTo>
                    <a:pt x="991915" y="325668"/>
                  </a:lnTo>
                  <a:lnTo>
                    <a:pt x="944681" y="366376"/>
                  </a:lnTo>
                  <a:lnTo>
                    <a:pt x="897447" y="407085"/>
                  </a:lnTo>
                  <a:lnTo>
                    <a:pt x="850213" y="447793"/>
                  </a:lnTo>
                  <a:lnTo>
                    <a:pt x="802979" y="488502"/>
                  </a:lnTo>
                  <a:lnTo>
                    <a:pt x="755745" y="529210"/>
                  </a:lnTo>
                  <a:lnTo>
                    <a:pt x="708511" y="569919"/>
                  </a:lnTo>
                  <a:lnTo>
                    <a:pt x="661277" y="610628"/>
                  </a:lnTo>
                  <a:lnTo>
                    <a:pt x="614042" y="651336"/>
                  </a:lnTo>
                  <a:lnTo>
                    <a:pt x="566808" y="692045"/>
                  </a:lnTo>
                  <a:lnTo>
                    <a:pt x="519574" y="732753"/>
                  </a:lnTo>
                  <a:lnTo>
                    <a:pt x="472340" y="773462"/>
                  </a:lnTo>
                  <a:lnTo>
                    <a:pt x="425106" y="814170"/>
                  </a:lnTo>
                  <a:lnTo>
                    <a:pt x="377872" y="854879"/>
                  </a:lnTo>
                  <a:lnTo>
                    <a:pt x="330638" y="895587"/>
                  </a:lnTo>
                  <a:lnTo>
                    <a:pt x="283404" y="936296"/>
                  </a:lnTo>
                  <a:lnTo>
                    <a:pt x="236170" y="977004"/>
                  </a:lnTo>
                  <a:lnTo>
                    <a:pt x="188936" y="1017713"/>
                  </a:lnTo>
                  <a:lnTo>
                    <a:pt x="141702" y="1058421"/>
                  </a:lnTo>
                  <a:lnTo>
                    <a:pt x="94468" y="1099130"/>
                  </a:lnTo>
                  <a:lnTo>
                    <a:pt x="47234" y="1139838"/>
                  </a:lnTo>
                  <a:lnTo>
                    <a:pt x="0" y="1180547"/>
                  </a:lnTo>
                  <a:lnTo>
                    <a:pt x="41119" y="1226642"/>
                  </a:lnTo>
                  <a:lnTo>
                    <a:pt x="83789" y="1271306"/>
                  </a:lnTo>
                  <a:lnTo>
                    <a:pt x="127960" y="1314486"/>
                  </a:lnTo>
                  <a:lnTo>
                    <a:pt x="173579" y="1356133"/>
                  </a:lnTo>
                  <a:lnTo>
                    <a:pt x="220594" y="1396197"/>
                  </a:lnTo>
                  <a:lnTo>
                    <a:pt x="268951" y="1434632"/>
                  </a:lnTo>
                  <a:lnTo>
                    <a:pt x="318591" y="1471393"/>
                  </a:lnTo>
                  <a:lnTo>
                    <a:pt x="369459" y="1506437"/>
                  </a:lnTo>
                  <a:lnTo>
                    <a:pt x="421493" y="1539723"/>
                  </a:lnTo>
                  <a:lnTo>
                    <a:pt x="474634" y="1571213"/>
                  </a:lnTo>
                  <a:lnTo>
                    <a:pt x="528820" y="1600870"/>
                  </a:lnTo>
                  <a:lnTo>
                    <a:pt x="583987" y="1628658"/>
                  </a:lnTo>
                  <a:lnTo>
                    <a:pt x="640070" y="1654546"/>
                  </a:lnTo>
                  <a:lnTo>
                    <a:pt x="697006" y="1678504"/>
                  </a:lnTo>
                  <a:lnTo>
                    <a:pt x="754726" y="1700503"/>
                  </a:lnTo>
                  <a:lnTo>
                    <a:pt x="813164" y="1720517"/>
                  </a:lnTo>
                  <a:lnTo>
                    <a:pt x="872251" y="1738525"/>
                  </a:lnTo>
                  <a:lnTo>
                    <a:pt x="931919" y="1754503"/>
                  </a:lnTo>
                  <a:lnTo>
                    <a:pt x="992098" y="1768435"/>
                  </a:lnTo>
                  <a:lnTo>
                    <a:pt x="1052717" y="1780302"/>
                  </a:lnTo>
                  <a:lnTo>
                    <a:pt x="1113707" y="1790093"/>
                  </a:lnTo>
                  <a:lnTo>
                    <a:pt x="1174995" y="1797795"/>
                  </a:lnTo>
                  <a:lnTo>
                    <a:pt x="1236511" y="1803399"/>
                  </a:lnTo>
                  <a:lnTo>
                    <a:pt x="1298182" y="1806899"/>
                  </a:lnTo>
                  <a:lnTo>
                    <a:pt x="1359937" y="1808290"/>
                  </a:lnTo>
                  <a:lnTo>
                    <a:pt x="1421703" y="1807572"/>
                  </a:lnTo>
                  <a:lnTo>
                    <a:pt x="1483408" y="1804744"/>
                  </a:lnTo>
                  <a:lnTo>
                    <a:pt x="1544981" y="1799810"/>
                  </a:lnTo>
                  <a:lnTo>
                    <a:pt x="1606350" y="1792777"/>
                  </a:lnTo>
                  <a:lnTo>
                    <a:pt x="1667443" y="1783651"/>
                  </a:lnTo>
                  <a:lnTo>
                    <a:pt x="1728188" y="1772444"/>
                  </a:lnTo>
                  <a:lnTo>
                    <a:pt x="1788515" y="1759170"/>
                  </a:lnTo>
                  <a:lnTo>
                    <a:pt x="1848353" y="1743842"/>
                  </a:lnTo>
                  <a:lnTo>
                    <a:pt x="1907633" y="1726480"/>
                  </a:lnTo>
                  <a:lnTo>
                    <a:pt x="1966286" y="1707103"/>
                  </a:lnTo>
                  <a:lnTo>
                    <a:pt x="1945717" y="1648237"/>
                  </a:lnTo>
                  <a:lnTo>
                    <a:pt x="1925148" y="1589372"/>
                  </a:lnTo>
                  <a:lnTo>
                    <a:pt x="1904579" y="1530506"/>
                  </a:lnTo>
                  <a:lnTo>
                    <a:pt x="1884010" y="1471640"/>
                  </a:lnTo>
                  <a:lnTo>
                    <a:pt x="1863441" y="1412775"/>
                  </a:lnTo>
                  <a:lnTo>
                    <a:pt x="1842872" y="1353909"/>
                  </a:lnTo>
                  <a:lnTo>
                    <a:pt x="1822304" y="1295043"/>
                  </a:lnTo>
                  <a:lnTo>
                    <a:pt x="1801735" y="1236178"/>
                  </a:lnTo>
                  <a:lnTo>
                    <a:pt x="1781166" y="1177312"/>
                  </a:lnTo>
                  <a:lnTo>
                    <a:pt x="1760597" y="1118446"/>
                  </a:lnTo>
                  <a:lnTo>
                    <a:pt x="1740028" y="1059581"/>
                  </a:lnTo>
                  <a:lnTo>
                    <a:pt x="1719459" y="1000715"/>
                  </a:lnTo>
                  <a:lnTo>
                    <a:pt x="1698890" y="941850"/>
                  </a:lnTo>
                  <a:lnTo>
                    <a:pt x="1678321" y="882984"/>
                  </a:lnTo>
                  <a:lnTo>
                    <a:pt x="1657752" y="824118"/>
                  </a:lnTo>
                  <a:lnTo>
                    <a:pt x="1637183" y="765253"/>
                  </a:lnTo>
                  <a:lnTo>
                    <a:pt x="1616615" y="706387"/>
                  </a:lnTo>
                  <a:lnTo>
                    <a:pt x="1596046" y="647521"/>
                  </a:lnTo>
                  <a:lnTo>
                    <a:pt x="1575477" y="588656"/>
                  </a:lnTo>
                  <a:lnTo>
                    <a:pt x="1554908" y="529790"/>
                  </a:lnTo>
                  <a:lnTo>
                    <a:pt x="1534339" y="470925"/>
                  </a:lnTo>
                  <a:lnTo>
                    <a:pt x="1513770" y="412059"/>
                  </a:lnTo>
                  <a:lnTo>
                    <a:pt x="1493201" y="353193"/>
                  </a:lnTo>
                  <a:lnTo>
                    <a:pt x="1472632" y="294328"/>
                  </a:lnTo>
                  <a:lnTo>
                    <a:pt x="1452063" y="235462"/>
                  </a:lnTo>
                  <a:lnTo>
                    <a:pt x="1431494" y="176596"/>
                  </a:lnTo>
                  <a:lnTo>
                    <a:pt x="1410925" y="117731"/>
                  </a:lnTo>
                  <a:lnTo>
                    <a:pt x="1390357" y="58865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26614" y="1973107"/>
              <a:ext cx="1808303" cy="2988864"/>
            </a:xfrm>
            <a:custGeom>
              <a:avLst/>
              <a:pathLst>
                <a:path w="1808303" h="2988864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20" y="1048"/>
                  </a:lnTo>
                  <a:lnTo>
                    <a:pt x="1685210" y="4194"/>
                  </a:lnTo>
                  <a:lnTo>
                    <a:pt x="1623842" y="9432"/>
                  </a:lnTo>
                  <a:lnTo>
                    <a:pt x="1562687" y="16758"/>
                  </a:lnTo>
                  <a:lnTo>
                    <a:pt x="1501818" y="26161"/>
                  </a:lnTo>
                  <a:lnTo>
                    <a:pt x="1441305" y="37632"/>
                  </a:lnTo>
                  <a:lnTo>
                    <a:pt x="1381217" y="51157"/>
                  </a:lnTo>
                  <a:lnTo>
                    <a:pt x="1321625" y="66721"/>
                  </a:lnTo>
                  <a:lnTo>
                    <a:pt x="1262597" y="84305"/>
                  </a:lnTo>
                  <a:lnTo>
                    <a:pt x="1204202" y="103889"/>
                  </a:lnTo>
                  <a:lnTo>
                    <a:pt x="1146508" y="125450"/>
                  </a:lnTo>
                  <a:lnTo>
                    <a:pt x="1089582" y="148964"/>
                  </a:lnTo>
                  <a:lnTo>
                    <a:pt x="1033489" y="174403"/>
                  </a:lnTo>
                  <a:lnTo>
                    <a:pt x="978296" y="201737"/>
                  </a:lnTo>
                  <a:lnTo>
                    <a:pt x="924065" y="230934"/>
                  </a:lnTo>
                  <a:lnTo>
                    <a:pt x="870860" y="261962"/>
                  </a:lnTo>
                  <a:lnTo>
                    <a:pt x="818743" y="294784"/>
                  </a:lnTo>
                  <a:lnTo>
                    <a:pt x="767773" y="329361"/>
                  </a:lnTo>
                  <a:lnTo>
                    <a:pt x="718011" y="365654"/>
                  </a:lnTo>
                  <a:lnTo>
                    <a:pt x="669514" y="403621"/>
                  </a:lnTo>
                  <a:lnTo>
                    <a:pt x="622337" y="443217"/>
                  </a:lnTo>
                  <a:lnTo>
                    <a:pt x="576537" y="484397"/>
                  </a:lnTo>
                  <a:lnTo>
                    <a:pt x="532165" y="527113"/>
                  </a:lnTo>
                  <a:lnTo>
                    <a:pt x="489274" y="571315"/>
                  </a:lnTo>
                  <a:lnTo>
                    <a:pt x="447913" y="616952"/>
                  </a:lnTo>
                  <a:lnTo>
                    <a:pt x="408130" y="663971"/>
                  </a:lnTo>
                  <a:lnTo>
                    <a:pt x="369971" y="712318"/>
                  </a:lnTo>
                  <a:lnTo>
                    <a:pt x="333481" y="761936"/>
                  </a:lnTo>
                  <a:lnTo>
                    <a:pt x="298702" y="812768"/>
                  </a:lnTo>
                  <a:lnTo>
                    <a:pt x="265674" y="864755"/>
                  </a:lnTo>
                  <a:lnTo>
                    <a:pt x="234436" y="917836"/>
                  </a:lnTo>
                  <a:lnTo>
                    <a:pt x="205024" y="971951"/>
                  </a:lnTo>
                  <a:lnTo>
                    <a:pt x="177471" y="1027036"/>
                  </a:lnTo>
                  <a:lnTo>
                    <a:pt x="151811" y="1083027"/>
                  </a:lnTo>
                  <a:lnTo>
                    <a:pt x="128072" y="1139860"/>
                  </a:lnTo>
                  <a:lnTo>
                    <a:pt x="106282" y="1197468"/>
                  </a:lnTo>
                  <a:lnTo>
                    <a:pt x="86467" y="1255784"/>
                  </a:lnTo>
                  <a:lnTo>
                    <a:pt x="68649" y="1314742"/>
                  </a:lnTo>
                  <a:lnTo>
                    <a:pt x="52849" y="1374272"/>
                  </a:lnTo>
                  <a:lnTo>
                    <a:pt x="39086" y="1434306"/>
                  </a:lnTo>
                  <a:lnTo>
                    <a:pt x="27375" y="1494774"/>
                  </a:lnTo>
                  <a:lnTo>
                    <a:pt x="17731" y="1555605"/>
                  </a:lnTo>
                  <a:lnTo>
                    <a:pt x="10163" y="1616730"/>
                  </a:lnTo>
                  <a:lnTo>
                    <a:pt x="4682" y="1678077"/>
                  </a:lnTo>
                  <a:lnTo>
                    <a:pt x="1292" y="1739574"/>
                  </a:lnTo>
                  <a:lnTo>
                    <a:pt x="0" y="1801152"/>
                  </a:lnTo>
                  <a:lnTo>
                    <a:pt x="804" y="1862738"/>
                  </a:lnTo>
                  <a:lnTo>
                    <a:pt x="3706" y="1924261"/>
                  </a:lnTo>
                  <a:lnTo>
                    <a:pt x="8701" y="1985649"/>
                  </a:lnTo>
                  <a:lnTo>
                    <a:pt x="15784" y="2046832"/>
                  </a:lnTo>
                  <a:lnTo>
                    <a:pt x="24947" y="2107738"/>
                  </a:lnTo>
                  <a:lnTo>
                    <a:pt x="36178" y="2168296"/>
                  </a:lnTo>
                  <a:lnTo>
                    <a:pt x="49465" y="2228437"/>
                  </a:lnTo>
                  <a:lnTo>
                    <a:pt x="64792" y="2288091"/>
                  </a:lnTo>
                  <a:lnTo>
                    <a:pt x="82142" y="2347188"/>
                  </a:lnTo>
                  <a:lnTo>
                    <a:pt x="101495" y="2405660"/>
                  </a:lnTo>
                  <a:lnTo>
                    <a:pt x="122827" y="2463439"/>
                  </a:lnTo>
                  <a:lnTo>
                    <a:pt x="146115" y="2520458"/>
                  </a:lnTo>
                  <a:lnTo>
                    <a:pt x="171331" y="2576650"/>
                  </a:lnTo>
                  <a:lnTo>
                    <a:pt x="198446" y="2631952"/>
                  </a:lnTo>
                  <a:lnTo>
                    <a:pt x="227429" y="2686298"/>
                  </a:lnTo>
                  <a:lnTo>
                    <a:pt x="258246" y="2739625"/>
                  </a:lnTo>
                  <a:lnTo>
                    <a:pt x="290860" y="2791872"/>
                  </a:lnTo>
                  <a:lnTo>
                    <a:pt x="325236" y="2842978"/>
                  </a:lnTo>
                  <a:lnTo>
                    <a:pt x="361331" y="2892884"/>
                  </a:lnTo>
                  <a:lnTo>
                    <a:pt x="399106" y="2941532"/>
                  </a:lnTo>
                  <a:lnTo>
                    <a:pt x="438515" y="2988864"/>
                  </a:lnTo>
                  <a:lnTo>
                    <a:pt x="485749" y="2948156"/>
                  </a:lnTo>
                  <a:lnTo>
                    <a:pt x="532983" y="2907447"/>
                  </a:lnTo>
                  <a:lnTo>
                    <a:pt x="580217" y="2866739"/>
                  </a:lnTo>
                  <a:lnTo>
                    <a:pt x="627451" y="2826030"/>
                  </a:lnTo>
                  <a:lnTo>
                    <a:pt x="674685" y="2785322"/>
                  </a:lnTo>
                  <a:lnTo>
                    <a:pt x="721919" y="2744613"/>
                  </a:lnTo>
                  <a:lnTo>
                    <a:pt x="769153" y="2703905"/>
                  </a:lnTo>
                  <a:lnTo>
                    <a:pt x="816387" y="2663196"/>
                  </a:lnTo>
                  <a:lnTo>
                    <a:pt x="863621" y="2622488"/>
                  </a:lnTo>
                  <a:lnTo>
                    <a:pt x="910855" y="2581779"/>
                  </a:lnTo>
                  <a:lnTo>
                    <a:pt x="958089" y="2541071"/>
                  </a:lnTo>
                  <a:lnTo>
                    <a:pt x="1005324" y="2500362"/>
                  </a:lnTo>
                  <a:lnTo>
                    <a:pt x="1052558" y="2459654"/>
                  </a:lnTo>
                  <a:lnTo>
                    <a:pt x="1099792" y="2418945"/>
                  </a:lnTo>
                  <a:lnTo>
                    <a:pt x="1147026" y="2378236"/>
                  </a:lnTo>
                  <a:lnTo>
                    <a:pt x="1194260" y="2337528"/>
                  </a:lnTo>
                  <a:lnTo>
                    <a:pt x="1241494" y="2296819"/>
                  </a:lnTo>
                  <a:lnTo>
                    <a:pt x="1288728" y="2256111"/>
                  </a:lnTo>
                  <a:lnTo>
                    <a:pt x="1335962" y="2215402"/>
                  </a:lnTo>
                  <a:lnTo>
                    <a:pt x="1383196" y="2174694"/>
                  </a:lnTo>
                  <a:lnTo>
                    <a:pt x="1430430" y="2133985"/>
                  </a:lnTo>
                  <a:lnTo>
                    <a:pt x="1477664" y="2093277"/>
                  </a:lnTo>
                  <a:lnTo>
                    <a:pt x="1524898" y="2052568"/>
                  </a:lnTo>
                  <a:lnTo>
                    <a:pt x="1572132" y="2011860"/>
                  </a:lnTo>
                  <a:lnTo>
                    <a:pt x="1619366" y="1971151"/>
                  </a:lnTo>
                  <a:lnTo>
                    <a:pt x="1666601" y="1930443"/>
                  </a:lnTo>
                  <a:lnTo>
                    <a:pt x="1713835" y="1889734"/>
                  </a:lnTo>
                  <a:lnTo>
                    <a:pt x="1761069" y="184902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696194" y="28161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55786" y="2833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07857" y="29464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403834" y="31786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37837" y="3617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5721" y="4320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65944" y="45935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17608" y="3343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3951" y="2812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53543" y="28299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5614" y="294308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401592" y="31753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5594" y="3613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13478" y="431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63702" y="45901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5365" y="33401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0594" y="2810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50186" y="28277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02258" y="29408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98235" y="31730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2237" y="3611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10122" y="4314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60345" y="45879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2008" y="3337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6635" y="28097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46227" y="2826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98298" y="294005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94276" y="3172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28278" y="3610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6162" y="43140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56386" y="458715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08049" y="33370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82675" y="2810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42268" y="28277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94339" y="29408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90316" y="31730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24318" y="3611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02203" y="4314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52426" y="45879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04089" y="3337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9319" y="28127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38911" y="28299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90982" y="294308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6960" y="31753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0962" y="3613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98846" y="431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449069" y="45901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00733" y="33401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77076" y="28161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36668" y="2833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88739" y="294644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84717" y="31786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18719" y="3617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96603" y="4320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46827" y="459354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798490" y="3343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76288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35880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87952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83929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17931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95816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446039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97702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77076" y="2824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36668" y="28412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88739" y="29543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84717" y="31865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18719" y="3625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96603" y="4328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46827" y="460146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98490" y="3351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79319" y="282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38911" y="28445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90982" y="295771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86960" y="31899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0962" y="36284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98846" y="4331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49069" y="46048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800733" y="3354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82675" y="28296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42268" y="28468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94339" y="29599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90316" y="3192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24318" y="3630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02203" y="43339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52426" y="46070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04089" y="33569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86635" y="28304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46227" y="28476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98298" y="29607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94276" y="31929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28278" y="36315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06162" y="4334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456386" y="46078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808049" y="3357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690594" y="28296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50186" y="28468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202258" y="29599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98235" y="31921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2237" y="3630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310122" y="43339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460345" y="46070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812008" y="33569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693951" y="282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53543" y="28445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05614" y="295771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401592" y="31899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35594" y="36284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13478" y="4331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463702" y="46048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815365" y="3354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96194" y="2824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55786" y="28412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207857" y="295436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403834" y="31865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37837" y="3625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15721" y="4328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465944" y="460146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817608" y="3351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696981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56573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208645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404622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38624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316509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466732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818395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686635" y="28201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46227" y="28372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98298" y="295040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94276" y="3182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28278" y="36211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10.6%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306162" y="4324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16.2%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456386" y="45975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808049" y="33474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36.3%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76314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76314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76314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76314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76314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76314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76314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76314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56359" y="3083792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56359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56359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56359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56359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56359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56359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56359" y="461998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2021-01-03T23:06:38Z</dcterms:modified>
</cp:coreProperties>
</file>