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988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7988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649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5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8202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9054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26159" y="5103023"/>
              <a:ext cx="277665" cy="1357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34676" y="5089446"/>
              <a:ext cx="277665" cy="27154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843193" y="1966669"/>
              <a:ext cx="277665" cy="31499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151709" y="2333256"/>
              <a:ext cx="277665" cy="278334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4524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54524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4524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73035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03886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4738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65590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00036" y="5103023"/>
              <a:ext cx="277665" cy="135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08552" y="3663830"/>
              <a:ext cx="277665" cy="145277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17069" y="3066430"/>
              <a:ext cx="277665" cy="205017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1060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91060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91060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91060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1060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91060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1060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91060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1060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9571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40422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71274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02126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265396" y="5089446"/>
              <a:ext cx="277665" cy="27154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573912" y="4763591"/>
              <a:ext cx="277665" cy="35300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882429" y="4329118"/>
              <a:ext cx="277665" cy="7874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27596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27596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7596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27596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27596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27596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27596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27596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7596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46107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7695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0781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38662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39272" y="4627818"/>
              <a:ext cx="277665" cy="4887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47789" y="4654973"/>
              <a:ext cx="277665" cy="46162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641321" y="47771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641321" y="409830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641321" y="341943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641321" y="274057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641321" y="20617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641321" y="44377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641321" y="375887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41321" y="308000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641321" y="240114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264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13494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44346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75198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996115" y="5103023"/>
              <a:ext cx="277665" cy="135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8304632" y="4329118"/>
              <a:ext cx="277665" cy="7874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613149" y="4587086"/>
              <a:ext cx="277665" cy="52951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23649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6735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98202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29054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73035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03886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34738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5590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09571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40422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71274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02126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46107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7695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0781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38662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8264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13494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44346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75198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992940" y="43960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930784" y="37171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930784" y="303831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930784" y="23594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145087" y="4437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145087" y="3758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145087" y="30800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145087" y="2401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009020" y="5613598"/>
              <a:ext cx="309893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14819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157198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98346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4992463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628076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637076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36801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377015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4437243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完全不认同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272508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不认同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917121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有限认同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657060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完全认同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2021-01-04T07:07:30Z</dcterms:modified>
</cp:coreProperties>
</file>