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289042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82002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351017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23549" y="5301568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23549" y="4739303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23549" y="417703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23549" y="3614772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23549" y="305250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23549" y="2490241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23549" y="1927976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2354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55453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08552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023549" y="1674957"/>
              <a:ext cx="6777983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023549" y="2237222"/>
              <a:ext cx="5049319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023549" y="2799487"/>
              <a:ext cx="4839247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23549" y="3361753"/>
              <a:ext cx="4211562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23549" y="3924018"/>
              <a:ext cx="3143486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23549" y="4486283"/>
              <a:ext cx="1551495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23549" y="5048549"/>
              <a:ext cx="602374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7346282" y="1883502"/>
              <a:ext cx="1300860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综合性跨境电商平台（如天猫国际）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5536314" y="2445768"/>
              <a:ext cx="1382163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跨境购物社区（如小红书、洋码头等）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326242" y="3008033"/>
              <a:ext cx="1382163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私人代购（如微博代购达人、微商等）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105076" y="3570299"/>
              <a:ext cx="97564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海外电商平台（如亚马逊）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321425" y="4148084"/>
              <a:ext cx="487822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海外品牌官网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729434" y="4710349"/>
              <a:ext cx="487822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委托亲友代购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80314" y="5272614"/>
              <a:ext cx="97564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不会选择海外品牌的益生菌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1926599" y="5262660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1926599" y="469761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1926599" y="4136765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926599" y="3574445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1926599" y="301081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1926599" y="2449914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926599" y="1887649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1988754" y="53015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988754" y="47393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988754" y="41770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988754" y="3614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988754" y="30525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988754" y="24902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988754" y="19279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202354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554536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7085523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1992471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430225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6961212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2021-01-03T23:06:45Z</dcterms:modified>
</cp:coreProperties>
</file>