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49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78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7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4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93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1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096656"/>
              <a:ext cx="468761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536689"/>
              <a:ext cx="461584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976723"/>
              <a:ext cx="429735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416757"/>
              <a:ext cx="335759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856791"/>
              <a:ext cx="27138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4296824"/>
              <a:ext cx="268921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736858"/>
              <a:ext cx="239091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5176892"/>
              <a:ext cx="26690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232237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23176" y="225019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1404" y="269023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63789" y="3130265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3917" y="3573326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00211" y="4013360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5539" y="446588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7236" y="490592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53229" y="534595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不关注相关信息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664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93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7521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211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849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62787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2021-01-03T23:06:48Z</dcterms:modified>
</cp:coreProperties>
</file>