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03584" y="1956694"/>
              <a:ext cx="142218" cy="29504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61605" y="4823420"/>
              <a:ext cx="142218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19626" y="2563519"/>
              <a:ext cx="142218" cy="23436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677647" y="4216594"/>
              <a:ext cx="142218" cy="6905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35668" y="4739720"/>
              <a:ext cx="142218" cy="1674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93689" y="3714394"/>
              <a:ext cx="142218" cy="11927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51709" y="4823420"/>
              <a:ext cx="142218" cy="837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09730" y="3212194"/>
              <a:ext cx="142218" cy="16949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68944" y="3546994"/>
              <a:ext cx="142218" cy="13601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26965" y="4823420"/>
              <a:ext cx="142218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84986" y="3588844"/>
              <a:ext cx="142218" cy="131827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43007" y="4467695"/>
              <a:ext cx="142218" cy="4394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01028" y="4781570"/>
              <a:ext cx="142218" cy="1255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59049" y="3944569"/>
              <a:ext cx="142218" cy="96255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517069" y="4697870"/>
              <a:ext cx="142218" cy="2092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75090" y="3986419"/>
              <a:ext cx="142218" cy="9207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1060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1060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934304" y="4530470"/>
              <a:ext cx="142218" cy="37665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2325" y="4865270"/>
              <a:ext cx="142218" cy="4185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250346" y="4551395"/>
              <a:ext cx="142218" cy="3557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408367" y="4718795"/>
              <a:ext cx="142218" cy="1883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566388" y="4781570"/>
              <a:ext cx="142218" cy="1255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724408" y="4342145"/>
              <a:ext cx="142218" cy="56497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82429" y="4865270"/>
              <a:ext cx="142218" cy="418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040450" y="4802495"/>
              <a:ext cx="142218" cy="1046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7596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7596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7596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7596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7596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6299664" y="4572320"/>
              <a:ext cx="142218" cy="33480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457685" y="4886195"/>
              <a:ext cx="142218" cy="209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615706" y="4635095"/>
              <a:ext cx="142218" cy="272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773727" y="4656020"/>
              <a:ext cx="142218" cy="25110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1748" y="4865270"/>
              <a:ext cx="142218" cy="41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089768" y="4572320"/>
              <a:ext cx="142218" cy="3348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405810" y="4697870"/>
              <a:ext cx="142218" cy="2092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64132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4132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4132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4132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4132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665024" y="4237519"/>
              <a:ext cx="142218" cy="66960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981066" y="4258444"/>
              <a:ext cx="142218" cy="64867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139087" y="4593245"/>
              <a:ext cx="142218" cy="3138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8297108" y="4865270"/>
              <a:ext cx="142218" cy="41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8455128" y="4760645"/>
              <a:ext cx="142218" cy="14647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8613149" y="4865270"/>
              <a:ext cx="142218" cy="418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771170" y="4718795"/>
              <a:ext cx="142218" cy="1883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992940" y="3819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930784" y="27729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45087" y="3860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45087" y="2814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716640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85581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864818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85581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3864818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63073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639733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63073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639733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532749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541749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53274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41749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434766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443766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43476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443766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144863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144863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919778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919778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21794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21794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723811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723811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2021-01-04T07:07:44Z</dcterms:modified>
</cp:coreProperties>
</file>